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6" r:id="rId5"/>
    <p:sldMasterId id="2147483707"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6FF833-3159-496E-B729-CAF54D1A989B}">
  <a:tblStyle styleId="{C26FF833-3159-496E-B729-CAF54D1A989B}"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rgbClr val="FFFFFF"/>
      </a:tcTxStyle>
      <a:tcStyle>
        <a:fill>
          <a:solidFill>
            <a:srgbClr val="4472C4"/>
          </a:solidFill>
        </a:fill>
      </a:tcStyle>
    </a:lastCol>
    <a:firstCol>
      <a:tcTxStyle b="on" i="off">
        <a:font>
          <a:latin typeface="Calibri"/>
          <a:ea typeface="Calibri"/>
          <a:cs typeface="Calibri"/>
        </a:font>
        <a:srgbClr val="FFFFFF"/>
      </a:tcTxStyle>
      <a:tcStyle>
        <a:fill>
          <a:solidFill>
            <a:srgbClr val="4472C4"/>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472C4"/>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472C4"/>
          </a:solidFill>
        </a:fill>
      </a:tcStyle>
    </a:firstRow>
    <a:neCell>
      <a:tcTxStyle/>
    </a:neCell>
    <a:nwCell>
      <a:tcTxStyle/>
    </a:nwCell>
  </a:tblStyle>
  <a:tblStyle styleId="{1CD64BAA-2A66-401A-97F2-24B92455EDC1}"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slide" Target="slides/slide36.xml"/><Relationship Id="rId21" Type="http://schemas.openxmlformats.org/officeDocument/2006/relationships/slide" Target="slides/slide13.xml"/><Relationship Id="rId43" Type="http://schemas.openxmlformats.org/officeDocument/2006/relationships/slide" Target="slides/slide35.xml"/><Relationship Id="rId24" Type="http://schemas.openxmlformats.org/officeDocument/2006/relationships/slide" Target="slides/slide16.xml"/><Relationship Id="rId46" Type="http://schemas.openxmlformats.org/officeDocument/2006/relationships/slide" Target="slides/slide38.xml"/><Relationship Id="rId23" Type="http://schemas.openxmlformats.org/officeDocument/2006/relationships/slide" Target="slides/slide15.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48" Type="http://schemas.openxmlformats.org/officeDocument/2006/relationships/slide" Target="slides/slide40.xml"/><Relationship Id="rId25" Type="http://schemas.openxmlformats.org/officeDocument/2006/relationships/slide" Target="slides/slide17.xml"/><Relationship Id="rId47" Type="http://schemas.openxmlformats.org/officeDocument/2006/relationships/slide" Target="slides/slide39.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dc1efb349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dc1efb349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dc1efb349b_0_6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1dc1efb349b_0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dc1efb349b_0_6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1dc1efb349b_0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dc1efb349b_0_6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1dc1efb349b_0_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dc1efb349b_0_7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dc1efb349b_0_7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dc1efb349b_0_32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1dc1efb349b_0_3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dc1efb349b_0_2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dc1efb349b_0_2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dc1efb349b_0_2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dc1efb349b_0_2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dc1efb349b_0_8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dc1efb349b_0_8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dc1efb349b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dc1efb349b_0_2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dc1efb349b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dc1efb349b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dc21429e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dc21429ec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dc1efb349b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dc1efb349b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dc1efb349b_0_32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1dc1efb349b_0_3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dc1efb349b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dc1efb349b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dc1efb349b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dc1efb349b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dc1efb349b_0_32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1dc1efb349b_0_3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dc1efb349b_0_18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1dc1efb349b_0_18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dc1efb349b_0_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1dc1efb349b_0_2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dc1efb349b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1dc1efb349b_0_8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dc1efb349b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1dc1efb349b_0_9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dc1efb349b_0_32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1dc1efb349b_0_3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dc1efb349b_0_2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dc1efb349b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dc1efb349b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1dc1efb349b_0_10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dc1efb349b_0_3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dc1efb349b_0_3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dc1efb349b_0_3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dc1efb349b_0_3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dc1efb349b_0_3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dc1efb349b_0_3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dc1efb349b_0_3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1dc1efb349b_0_3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dc1efb349b_0_1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dc1efb349b_0_1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dc1efb349b_0_2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1dc1efb349b_0_2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dc1efb349b_0_32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1dc1efb349b_0_3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dc1efb349b_0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dc1efb349b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dc1efb349b_0_3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dc1efb349b_0_3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dc1efb349b_0_4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dc1efb349b_0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0455613b64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0455613b64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dc1efb349b_0_5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dc1efb349b_0_5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dc1efb349b_0_5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1dc1efb349b_0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dc1efb349b_0_5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dc1efb349b_0_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dc1efb349b_0_6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1dc1efb349b_0_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dc1efb349b_0_6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1dc1efb349b_0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 name="Google Shape;58;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59" name="Google Shape;5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2" name="Google Shape;62;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9" name="Google Shape;69;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0" name="Google Shape;70;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cSld name="TITLE_AND_BODY_1">
    <p:spTree>
      <p:nvGrpSpPr>
        <p:cNvPr id="95" name="Shape 95"/>
        <p:cNvGrpSpPr/>
        <p:nvPr/>
      </p:nvGrpSpPr>
      <p:grpSpPr>
        <a:xfrm>
          <a:off x="0" y="0"/>
          <a:ext cx="0" cy="0"/>
          <a:chOff x="0" y="0"/>
          <a:chExt cx="0" cy="0"/>
        </a:xfrm>
      </p:grpSpPr>
      <p:sp>
        <p:nvSpPr>
          <p:cNvPr id="96" name="Google Shape;96;p25"/>
          <p:cNvSpPr txBox="1"/>
          <p:nvPr>
            <p:ph idx="1" type="body"/>
          </p:nvPr>
        </p:nvSpPr>
        <p:spPr>
          <a:xfrm>
            <a:off x="450503" y="4447448"/>
            <a:ext cx="8239200" cy="239100"/>
          </a:xfrm>
          <a:prstGeom prst="rect">
            <a:avLst/>
          </a:prstGeom>
          <a:noFill/>
          <a:ln>
            <a:noFill/>
          </a:ln>
        </p:spPr>
        <p:txBody>
          <a:bodyPr anchorCtr="0" anchor="t" bIns="34275" lIns="34275" spcFirstLastPara="1" rIns="34275" wrap="square" tIns="34275">
            <a:normAutofit/>
          </a:bodyPr>
          <a:lstStyle>
            <a:lvl1pPr indent="-228600" lvl="0" marL="457200" rtl="0" algn="l">
              <a:lnSpc>
                <a:spcPct val="100000"/>
              </a:lnSpc>
              <a:spcBef>
                <a:spcPts val="0"/>
              </a:spcBef>
              <a:spcAft>
                <a:spcPts val="0"/>
              </a:spcAft>
              <a:buClr>
                <a:schemeClr val="dk1"/>
              </a:buClr>
              <a:buSzPts val="1400"/>
              <a:buNone/>
              <a:defRPr b="1" sz="1400"/>
            </a:lvl1pPr>
            <a:lvl2pPr indent="-317500" lvl="1" marL="914400" rtl="0" algn="l">
              <a:lnSpc>
                <a:spcPct val="100000"/>
              </a:lnSpc>
              <a:spcBef>
                <a:spcPts val="0"/>
              </a:spcBef>
              <a:spcAft>
                <a:spcPts val="0"/>
              </a:spcAft>
              <a:buClr>
                <a:schemeClr val="dk1"/>
              </a:buClr>
              <a:buSzPts val="1400"/>
              <a:buChar char="•"/>
              <a:defRPr b="1" sz="1400"/>
            </a:lvl2pPr>
            <a:lvl3pPr indent="-317500" lvl="2" marL="1371600" rtl="0" algn="l">
              <a:lnSpc>
                <a:spcPct val="100000"/>
              </a:lnSpc>
              <a:spcBef>
                <a:spcPts val="0"/>
              </a:spcBef>
              <a:spcAft>
                <a:spcPts val="0"/>
              </a:spcAft>
              <a:buClr>
                <a:schemeClr val="dk1"/>
              </a:buClr>
              <a:buSzPts val="1400"/>
              <a:buChar char="•"/>
              <a:defRPr b="1" sz="1400"/>
            </a:lvl3pPr>
            <a:lvl4pPr indent="-317500" lvl="3" marL="1828800" rtl="0" algn="l">
              <a:lnSpc>
                <a:spcPct val="100000"/>
              </a:lnSpc>
              <a:spcBef>
                <a:spcPts val="0"/>
              </a:spcBef>
              <a:spcAft>
                <a:spcPts val="0"/>
              </a:spcAft>
              <a:buClr>
                <a:schemeClr val="dk1"/>
              </a:buClr>
              <a:buSzPts val="1400"/>
              <a:buChar char="•"/>
              <a:defRPr b="1" sz="1400"/>
            </a:lvl4pPr>
            <a:lvl5pPr indent="-317500" lvl="4" marL="2286000" rtl="0" algn="l">
              <a:lnSpc>
                <a:spcPct val="100000"/>
              </a:lnSpc>
              <a:spcBef>
                <a:spcPts val="0"/>
              </a:spcBef>
              <a:spcAft>
                <a:spcPts val="0"/>
              </a:spcAft>
              <a:buClr>
                <a:schemeClr val="dk1"/>
              </a:buClr>
              <a:buSzPts val="1400"/>
              <a:buChar char="•"/>
              <a:defRPr b="1"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7" name="Google Shape;97;p25"/>
          <p:cNvSpPr txBox="1"/>
          <p:nvPr>
            <p:ph type="title"/>
          </p:nvPr>
        </p:nvSpPr>
        <p:spPr>
          <a:xfrm>
            <a:off x="452436" y="965622"/>
            <a:ext cx="8239200" cy="1743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400"/>
              <a:buFont typeface="Calibri"/>
              <a:buNone/>
              <a:defRPr sz="4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8" name="Google Shape;98;p25"/>
          <p:cNvSpPr txBox="1"/>
          <p:nvPr>
            <p:ph idx="2" type="body"/>
          </p:nvPr>
        </p:nvSpPr>
        <p:spPr>
          <a:xfrm>
            <a:off x="450503" y="2708696"/>
            <a:ext cx="8239200" cy="7143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0"/>
              </a:spcBef>
              <a:spcAft>
                <a:spcPts val="0"/>
              </a:spcAft>
              <a:buClr>
                <a:schemeClr val="dk1"/>
              </a:buClr>
              <a:buSzPts val="4100"/>
              <a:buNone/>
              <a:defRPr b="1" sz="41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9" name="Google Shape;99;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1">
  <p:cSld name="TITLE_AND_BODY_2">
    <p:spTree>
      <p:nvGrpSpPr>
        <p:cNvPr id="100" name="Shape 100"/>
        <p:cNvGrpSpPr/>
        <p:nvPr/>
      </p:nvGrpSpPr>
      <p:grpSpPr>
        <a:xfrm>
          <a:off x="0" y="0"/>
          <a:ext cx="0" cy="0"/>
          <a:chOff x="0" y="0"/>
          <a:chExt cx="0" cy="0"/>
        </a:xfrm>
      </p:grpSpPr>
      <p:sp>
        <p:nvSpPr>
          <p:cNvPr id="101" name="Google Shape;101;p26"/>
          <p:cNvSpPr txBox="1"/>
          <p:nvPr>
            <p:ph idx="1" type="body"/>
          </p:nvPr>
        </p:nvSpPr>
        <p:spPr>
          <a:xfrm>
            <a:off x="450503" y="4447448"/>
            <a:ext cx="8239200" cy="239100"/>
          </a:xfrm>
          <a:prstGeom prst="rect">
            <a:avLst/>
          </a:prstGeom>
          <a:noFill/>
          <a:ln>
            <a:noFill/>
          </a:ln>
        </p:spPr>
        <p:txBody>
          <a:bodyPr anchorCtr="0" anchor="t" bIns="34275" lIns="34275" spcFirstLastPara="1" rIns="34275" wrap="square" tIns="34275">
            <a:normAutofit/>
          </a:bodyPr>
          <a:lstStyle>
            <a:lvl1pPr indent="-228600" lvl="0" marL="457200" rtl="0" algn="l">
              <a:lnSpc>
                <a:spcPct val="100000"/>
              </a:lnSpc>
              <a:spcBef>
                <a:spcPts val="0"/>
              </a:spcBef>
              <a:spcAft>
                <a:spcPts val="0"/>
              </a:spcAft>
              <a:buClr>
                <a:schemeClr val="dk1"/>
              </a:buClr>
              <a:buSzPts val="1400"/>
              <a:buNone/>
              <a:defRPr b="1" sz="1400"/>
            </a:lvl1pPr>
            <a:lvl2pPr indent="-317500" lvl="1" marL="914400" rtl="0" algn="l">
              <a:lnSpc>
                <a:spcPct val="100000"/>
              </a:lnSpc>
              <a:spcBef>
                <a:spcPts val="0"/>
              </a:spcBef>
              <a:spcAft>
                <a:spcPts val="0"/>
              </a:spcAft>
              <a:buClr>
                <a:schemeClr val="dk1"/>
              </a:buClr>
              <a:buSzPts val="1400"/>
              <a:buChar char="•"/>
              <a:defRPr b="1" sz="1400"/>
            </a:lvl2pPr>
            <a:lvl3pPr indent="-317500" lvl="2" marL="1371600" rtl="0" algn="l">
              <a:lnSpc>
                <a:spcPct val="100000"/>
              </a:lnSpc>
              <a:spcBef>
                <a:spcPts val="0"/>
              </a:spcBef>
              <a:spcAft>
                <a:spcPts val="0"/>
              </a:spcAft>
              <a:buClr>
                <a:schemeClr val="dk1"/>
              </a:buClr>
              <a:buSzPts val="1400"/>
              <a:buChar char="•"/>
              <a:defRPr b="1" sz="1400"/>
            </a:lvl3pPr>
            <a:lvl4pPr indent="-317500" lvl="3" marL="1828800" rtl="0" algn="l">
              <a:lnSpc>
                <a:spcPct val="100000"/>
              </a:lnSpc>
              <a:spcBef>
                <a:spcPts val="0"/>
              </a:spcBef>
              <a:spcAft>
                <a:spcPts val="0"/>
              </a:spcAft>
              <a:buClr>
                <a:schemeClr val="dk1"/>
              </a:buClr>
              <a:buSzPts val="1400"/>
              <a:buChar char="•"/>
              <a:defRPr b="1" sz="1400"/>
            </a:lvl4pPr>
            <a:lvl5pPr indent="-317500" lvl="4" marL="2286000" rtl="0" algn="l">
              <a:lnSpc>
                <a:spcPct val="100000"/>
              </a:lnSpc>
              <a:spcBef>
                <a:spcPts val="0"/>
              </a:spcBef>
              <a:spcAft>
                <a:spcPts val="0"/>
              </a:spcAft>
              <a:buClr>
                <a:schemeClr val="dk1"/>
              </a:buClr>
              <a:buSzPts val="1400"/>
              <a:buChar char="•"/>
              <a:defRPr b="1"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2" name="Google Shape;102;p26"/>
          <p:cNvSpPr txBox="1"/>
          <p:nvPr>
            <p:ph type="title"/>
          </p:nvPr>
        </p:nvSpPr>
        <p:spPr>
          <a:xfrm>
            <a:off x="452436" y="965622"/>
            <a:ext cx="8239200" cy="1743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400"/>
              <a:buFont typeface="Calibri"/>
              <a:buNone/>
              <a:defRPr sz="4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3" name="Google Shape;103;p26"/>
          <p:cNvSpPr txBox="1"/>
          <p:nvPr>
            <p:ph idx="2" type="body"/>
          </p:nvPr>
        </p:nvSpPr>
        <p:spPr>
          <a:xfrm>
            <a:off x="450503" y="2708696"/>
            <a:ext cx="8239200" cy="7143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0"/>
              </a:spcBef>
              <a:spcAft>
                <a:spcPts val="0"/>
              </a:spcAft>
              <a:buClr>
                <a:schemeClr val="dk1"/>
              </a:buClr>
              <a:buSzPts val="4100"/>
              <a:buNone/>
              <a:defRPr b="1" sz="41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4" name="Google Shape;104;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2">
  <p:cSld name="TITLE_AND_BODY_3">
    <p:spTree>
      <p:nvGrpSpPr>
        <p:cNvPr id="105" name="Shape 105"/>
        <p:cNvGrpSpPr/>
        <p:nvPr/>
      </p:nvGrpSpPr>
      <p:grpSpPr>
        <a:xfrm>
          <a:off x="0" y="0"/>
          <a:ext cx="0" cy="0"/>
          <a:chOff x="0" y="0"/>
          <a:chExt cx="0" cy="0"/>
        </a:xfrm>
      </p:grpSpPr>
      <p:sp>
        <p:nvSpPr>
          <p:cNvPr id="106" name="Google Shape;106;p27"/>
          <p:cNvSpPr txBox="1"/>
          <p:nvPr>
            <p:ph idx="1" type="body"/>
          </p:nvPr>
        </p:nvSpPr>
        <p:spPr>
          <a:xfrm>
            <a:off x="450503" y="4447448"/>
            <a:ext cx="8239200" cy="239100"/>
          </a:xfrm>
          <a:prstGeom prst="rect">
            <a:avLst/>
          </a:prstGeom>
          <a:noFill/>
          <a:ln>
            <a:noFill/>
          </a:ln>
        </p:spPr>
        <p:txBody>
          <a:bodyPr anchorCtr="0" anchor="t" bIns="34275" lIns="34275" spcFirstLastPara="1" rIns="34275" wrap="square" tIns="34275">
            <a:normAutofit/>
          </a:bodyPr>
          <a:lstStyle>
            <a:lvl1pPr indent="-228600" lvl="0" marL="457200" rtl="0" algn="l">
              <a:lnSpc>
                <a:spcPct val="100000"/>
              </a:lnSpc>
              <a:spcBef>
                <a:spcPts val="0"/>
              </a:spcBef>
              <a:spcAft>
                <a:spcPts val="0"/>
              </a:spcAft>
              <a:buClr>
                <a:schemeClr val="dk1"/>
              </a:buClr>
              <a:buSzPts val="1400"/>
              <a:buNone/>
              <a:defRPr b="1" sz="1400"/>
            </a:lvl1pPr>
            <a:lvl2pPr indent="-317500" lvl="1" marL="914400" rtl="0" algn="l">
              <a:lnSpc>
                <a:spcPct val="100000"/>
              </a:lnSpc>
              <a:spcBef>
                <a:spcPts val="0"/>
              </a:spcBef>
              <a:spcAft>
                <a:spcPts val="0"/>
              </a:spcAft>
              <a:buClr>
                <a:schemeClr val="dk1"/>
              </a:buClr>
              <a:buSzPts val="1400"/>
              <a:buChar char="•"/>
              <a:defRPr b="1" sz="1400"/>
            </a:lvl2pPr>
            <a:lvl3pPr indent="-317500" lvl="2" marL="1371600" rtl="0" algn="l">
              <a:lnSpc>
                <a:spcPct val="100000"/>
              </a:lnSpc>
              <a:spcBef>
                <a:spcPts val="0"/>
              </a:spcBef>
              <a:spcAft>
                <a:spcPts val="0"/>
              </a:spcAft>
              <a:buClr>
                <a:schemeClr val="dk1"/>
              </a:buClr>
              <a:buSzPts val="1400"/>
              <a:buChar char="•"/>
              <a:defRPr b="1" sz="1400"/>
            </a:lvl3pPr>
            <a:lvl4pPr indent="-317500" lvl="3" marL="1828800" rtl="0" algn="l">
              <a:lnSpc>
                <a:spcPct val="100000"/>
              </a:lnSpc>
              <a:spcBef>
                <a:spcPts val="0"/>
              </a:spcBef>
              <a:spcAft>
                <a:spcPts val="0"/>
              </a:spcAft>
              <a:buClr>
                <a:schemeClr val="dk1"/>
              </a:buClr>
              <a:buSzPts val="1400"/>
              <a:buChar char="•"/>
              <a:defRPr b="1" sz="1400"/>
            </a:lvl4pPr>
            <a:lvl5pPr indent="-317500" lvl="4" marL="2286000" rtl="0" algn="l">
              <a:lnSpc>
                <a:spcPct val="100000"/>
              </a:lnSpc>
              <a:spcBef>
                <a:spcPts val="0"/>
              </a:spcBef>
              <a:spcAft>
                <a:spcPts val="0"/>
              </a:spcAft>
              <a:buClr>
                <a:schemeClr val="dk1"/>
              </a:buClr>
              <a:buSzPts val="1400"/>
              <a:buChar char="•"/>
              <a:defRPr b="1"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7" name="Google Shape;107;p27"/>
          <p:cNvSpPr txBox="1"/>
          <p:nvPr>
            <p:ph type="title"/>
          </p:nvPr>
        </p:nvSpPr>
        <p:spPr>
          <a:xfrm>
            <a:off x="452436" y="965622"/>
            <a:ext cx="8239200" cy="1743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400"/>
              <a:buFont typeface="Calibri"/>
              <a:buNone/>
              <a:defRPr sz="4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7"/>
          <p:cNvSpPr txBox="1"/>
          <p:nvPr>
            <p:ph idx="2" type="body"/>
          </p:nvPr>
        </p:nvSpPr>
        <p:spPr>
          <a:xfrm>
            <a:off x="450503" y="2708696"/>
            <a:ext cx="8239200" cy="7143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0"/>
              </a:spcBef>
              <a:spcAft>
                <a:spcPts val="0"/>
              </a:spcAft>
              <a:buClr>
                <a:schemeClr val="dk1"/>
              </a:buClr>
              <a:buSzPts val="4100"/>
              <a:buNone/>
              <a:defRPr b="1" sz="41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9" name="Google Shape;109;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3">
  <p:cSld name="TITLE_AND_BODY_4">
    <p:spTree>
      <p:nvGrpSpPr>
        <p:cNvPr id="110" name="Shape 110"/>
        <p:cNvGrpSpPr/>
        <p:nvPr/>
      </p:nvGrpSpPr>
      <p:grpSpPr>
        <a:xfrm>
          <a:off x="0" y="0"/>
          <a:ext cx="0" cy="0"/>
          <a:chOff x="0" y="0"/>
          <a:chExt cx="0" cy="0"/>
        </a:xfrm>
      </p:grpSpPr>
      <p:sp>
        <p:nvSpPr>
          <p:cNvPr id="111" name="Google Shape;111;p28"/>
          <p:cNvSpPr txBox="1"/>
          <p:nvPr>
            <p:ph idx="1" type="body"/>
          </p:nvPr>
        </p:nvSpPr>
        <p:spPr>
          <a:xfrm>
            <a:off x="450503" y="4447448"/>
            <a:ext cx="8239200" cy="239100"/>
          </a:xfrm>
          <a:prstGeom prst="rect">
            <a:avLst/>
          </a:prstGeom>
          <a:noFill/>
          <a:ln>
            <a:noFill/>
          </a:ln>
        </p:spPr>
        <p:txBody>
          <a:bodyPr anchorCtr="0" anchor="t" bIns="34275" lIns="34275" spcFirstLastPara="1" rIns="34275" wrap="square" tIns="34275">
            <a:normAutofit/>
          </a:bodyPr>
          <a:lstStyle>
            <a:lvl1pPr indent="-228600" lvl="0" marL="457200" rtl="0" algn="l">
              <a:lnSpc>
                <a:spcPct val="100000"/>
              </a:lnSpc>
              <a:spcBef>
                <a:spcPts val="0"/>
              </a:spcBef>
              <a:spcAft>
                <a:spcPts val="0"/>
              </a:spcAft>
              <a:buClr>
                <a:schemeClr val="dk1"/>
              </a:buClr>
              <a:buSzPts val="1400"/>
              <a:buNone/>
              <a:defRPr b="1" sz="1400"/>
            </a:lvl1pPr>
            <a:lvl2pPr indent="-317500" lvl="1" marL="914400" rtl="0" algn="l">
              <a:lnSpc>
                <a:spcPct val="100000"/>
              </a:lnSpc>
              <a:spcBef>
                <a:spcPts val="0"/>
              </a:spcBef>
              <a:spcAft>
                <a:spcPts val="0"/>
              </a:spcAft>
              <a:buClr>
                <a:schemeClr val="dk1"/>
              </a:buClr>
              <a:buSzPts val="1400"/>
              <a:buChar char="•"/>
              <a:defRPr b="1" sz="1400"/>
            </a:lvl2pPr>
            <a:lvl3pPr indent="-317500" lvl="2" marL="1371600" rtl="0" algn="l">
              <a:lnSpc>
                <a:spcPct val="100000"/>
              </a:lnSpc>
              <a:spcBef>
                <a:spcPts val="0"/>
              </a:spcBef>
              <a:spcAft>
                <a:spcPts val="0"/>
              </a:spcAft>
              <a:buClr>
                <a:schemeClr val="dk1"/>
              </a:buClr>
              <a:buSzPts val="1400"/>
              <a:buChar char="•"/>
              <a:defRPr b="1" sz="1400"/>
            </a:lvl3pPr>
            <a:lvl4pPr indent="-317500" lvl="3" marL="1828800" rtl="0" algn="l">
              <a:lnSpc>
                <a:spcPct val="100000"/>
              </a:lnSpc>
              <a:spcBef>
                <a:spcPts val="0"/>
              </a:spcBef>
              <a:spcAft>
                <a:spcPts val="0"/>
              </a:spcAft>
              <a:buClr>
                <a:schemeClr val="dk1"/>
              </a:buClr>
              <a:buSzPts val="1400"/>
              <a:buChar char="•"/>
              <a:defRPr b="1" sz="1400"/>
            </a:lvl4pPr>
            <a:lvl5pPr indent="-317500" lvl="4" marL="2286000" rtl="0" algn="l">
              <a:lnSpc>
                <a:spcPct val="100000"/>
              </a:lnSpc>
              <a:spcBef>
                <a:spcPts val="0"/>
              </a:spcBef>
              <a:spcAft>
                <a:spcPts val="0"/>
              </a:spcAft>
              <a:buClr>
                <a:schemeClr val="dk1"/>
              </a:buClr>
              <a:buSzPts val="1400"/>
              <a:buChar char="•"/>
              <a:defRPr b="1"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2" name="Google Shape;112;p28"/>
          <p:cNvSpPr txBox="1"/>
          <p:nvPr>
            <p:ph type="title"/>
          </p:nvPr>
        </p:nvSpPr>
        <p:spPr>
          <a:xfrm>
            <a:off x="452436" y="965622"/>
            <a:ext cx="8239200" cy="1743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400"/>
              <a:buFont typeface="Calibri"/>
              <a:buNone/>
              <a:defRPr sz="4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3" name="Google Shape;113;p28"/>
          <p:cNvSpPr txBox="1"/>
          <p:nvPr>
            <p:ph idx="2" type="body"/>
          </p:nvPr>
        </p:nvSpPr>
        <p:spPr>
          <a:xfrm>
            <a:off x="450503" y="2708696"/>
            <a:ext cx="8239200" cy="7143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0"/>
              </a:spcBef>
              <a:spcAft>
                <a:spcPts val="0"/>
              </a:spcAft>
              <a:buClr>
                <a:schemeClr val="dk1"/>
              </a:buClr>
              <a:buSzPts val="4100"/>
              <a:buNone/>
              <a:defRPr b="1" sz="41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4" name="Google Shape;114;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115" name="Shape 115"/>
        <p:cNvGrpSpPr/>
        <p:nvPr/>
      </p:nvGrpSpPr>
      <p:grpSpPr>
        <a:xfrm>
          <a:off x="0" y="0"/>
          <a:ext cx="0" cy="0"/>
          <a:chOff x="0" y="0"/>
          <a:chExt cx="0" cy="0"/>
        </a:xfrm>
      </p:grpSpPr>
      <p:cxnSp>
        <p:nvCxnSpPr>
          <p:cNvPr id="116" name="Google Shape;116;p29"/>
          <p:cNvCxnSpPr/>
          <p:nvPr/>
        </p:nvCxnSpPr>
        <p:spPr>
          <a:xfrm>
            <a:off x="665987" y="334311"/>
            <a:ext cx="0" cy="4474800"/>
          </a:xfrm>
          <a:prstGeom prst="straightConnector1">
            <a:avLst/>
          </a:prstGeom>
          <a:noFill/>
          <a:ln cap="flat" cmpd="sng" w="12700">
            <a:solidFill>
              <a:srgbClr val="A6A6A6">
                <a:alpha val="25099"/>
              </a:srgbClr>
            </a:solidFill>
            <a:prstDash val="solid"/>
            <a:round/>
            <a:headEnd len="sm" w="sm" type="none"/>
            <a:tailEnd len="sm" w="sm" type="none"/>
          </a:ln>
        </p:spPr>
      </p:cxnSp>
      <p:sp>
        <p:nvSpPr>
          <p:cNvPr id="117" name="Google Shape;117;p29"/>
          <p:cNvSpPr txBox="1"/>
          <p:nvPr>
            <p:ph idx="12" type="sldNum"/>
          </p:nvPr>
        </p:nvSpPr>
        <p:spPr>
          <a:xfrm flipH="1">
            <a:off x="61881" y="4577156"/>
            <a:ext cx="221700" cy="2304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2" name="Shape 122"/>
        <p:cNvGrpSpPr/>
        <p:nvPr/>
      </p:nvGrpSpPr>
      <p:grpSpPr>
        <a:xfrm>
          <a:off x="0" y="0"/>
          <a:ext cx="0" cy="0"/>
          <a:chOff x="0" y="0"/>
          <a:chExt cx="0" cy="0"/>
        </a:xfrm>
      </p:grpSpPr>
      <p:sp>
        <p:nvSpPr>
          <p:cNvPr id="123" name="Google Shape;123;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4" name="Google Shape;124;p3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5" name="Google Shape;12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6" name="Shape 126"/>
        <p:cNvGrpSpPr/>
        <p:nvPr/>
      </p:nvGrpSpPr>
      <p:grpSpPr>
        <a:xfrm>
          <a:off x="0" y="0"/>
          <a:ext cx="0" cy="0"/>
          <a:chOff x="0" y="0"/>
          <a:chExt cx="0" cy="0"/>
        </a:xfrm>
      </p:grpSpPr>
      <p:sp>
        <p:nvSpPr>
          <p:cNvPr id="127" name="Google Shape;127;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8" name="Google Shape;12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 name="Shape 129"/>
        <p:cNvGrpSpPr/>
        <p:nvPr/>
      </p:nvGrpSpPr>
      <p:grpSpPr>
        <a:xfrm>
          <a:off x="0" y="0"/>
          <a:ext cx="0" cy="0"/>
          <a:chOff x="0" y="0"/>
          <a:chExt cx="0" cy="0"/>
        </a:xfrm>
      </p:grpSpPr>
      <p:sp>
        <p:nvSpPr>
          <p:cNvPr id="130" name="Google Shape;130;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2" name="Google Shape;13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 name="Shape 133"/>
        <p:cNvGrpSpPr/>
        <p:nvPr/>
      </p:nvGrpSpPr>
      <p:grpSpPr>
        <a:xfrm>
          <a:off x="0" y="0"/>
          <a:ext cx="0" cy="0"/>
          <a:chOff x="0" y="0"/>
          <a:chExt cx="0" cy="0"/>
        </a:xfrm>
      </p:grpSpPr>
      <p:sp>
        <p:nvSpPr>
          <p:cNvPr id="134" name="Google Shape;134;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6" name="Google Shape;136;p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7" name="Google Shape;13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1" name="Shape 141"/>
        <p:cNvGrpSpPr/>
        <p:nvPr/>
      </p:nvGrpSpPr>
      <p:grpSpPr>
        <a:xfrm>
          <a:off x="0" y="0"/>
          <a:ext cx="0" cy="0"/>
          <a:chOff x="0" y="0"/>
          <a:chExt cx="0" cy="0"/>
        </a:xfrm>
      </p:grpSpPr>
      <p:sp>
        <p:nvSpPr>
          <p:cNvPr id="142" name="Google Shape;142;p3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3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4" name="Google Shape;14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5" name="Shape 145"/>
        <p:cNvGrpSpPr/>
        <p:nvPr/>
      </p:nvGrpSpPr>
      <p:grpSpPr>
        <a:xfrm>
          <a:off x="0" y="0"/>
          <a:ext cx="0" cy="0"/>
          <a:chOff x="0" y="0"/>
          <a:chExt cx="0" cy="0"/>
        </a:xfrm>
      </p:grpSpPr>
      <p:sp>
        <p:nvSpPr>
          <p:cNvPr id="146" name="Google Shape;146;p3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7" name="Google Shape;14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8" name="Shape 148"/>
        <p:cNvGrpSpPr/>
        <p:nvPr/>
      </p:nvGrpSpPr>
      <p:grpSpPr>
        <a:xfrm>
          <a:off x="0" y="0"/>
          <a:ext cx="0" cy="0"/>
          <a:chOff x="0" y="0"/>
          <a:chExt cx="0" cy="0"/>
        </a:xfrm>
      </p:grpSpPr>
      <p:sp>
        <p:nvSpPr>
          <p:cNvPr id="149" name="Google Shape;149;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1" name="Google Shape;151;p3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2" name="Google Shape;152;p3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3" name="Google Shape;15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4" name="Shape 154"/>
        <p:cNvGrpSpPr/>
        <p:nvPr/>
      </p:nvGrpSpPr>
      <p:grpSpPr>
        <a:xfrm>
          <a:off x="0" y="0"/>
          <a:ext cx="0" cy="0"/>
          <a:chOff x="0" y="0"/>
          <a:chExt cx="0" cy="0"/>
        </a:xfrm>
      </p:grpSpPr>
      <p:sp>
        <p:nvSpPr>
          <p:cNvPr id="155" name="Google Shape;155;p3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56" name="Google Shape;15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7" name="Shape 157"/>
        <p:cNvGrpSpPr/>
        <p:nvPr/>
      </p:nvGrpSpPr>
      <p:grpSpPr>
        <a:xfrm>
          <a:off x="0" y="0"/>
          <a:ext cx="0" cy="0"/>
          <a:chOff x="0" y="0"/>
          <a:chExt cx="0" cy="0"/>
        </a:xfrm>
      </p:grpSpPr>
      <p:sp>
        <p:nvSpPr>
          <p:cNvPr id="158" name="Google Shape;158;p4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9" name="Google Shape;159;p4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60" name="Google Shape;16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
        <p:nvSpPr>
          <p:cNvPr id="162" name="Google Shape;16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_1">
    <p:spTree>
      <p:nvGrpSpPr>
        <p:cNvPr id="163" name="Shape 163"/>
        <p:cNvGrpSpPr/>
        <p:nvPr/>
      </p:nvGrpSpPr>
      <p:grpSpPr>
        <a:xfrm>
          <a:off x="0" y="0"/>
          <a:ext cx="0" cy="0"/>
          <a:chOff x="0" y="0"/>
          <a:chExt cx="0" cy="0"/>
        </a:xfrm>
      </p:grpSpPr>
      <p:sp>
        <p:nvSpPr>
          <p:cNvPr id="164" name="Google Shape;164;p42"/>
          <p:cNvSpPr txBox="1"/>
          <p:nvPr>
            <p:ph type="title"/>
          </p:nvPr>
        </p:nvSpPr>
        <p:spPr>
          <a:xfrm>
            <a:off x="452438" y="404812"/>
            <a:ext cx="8239200" cy="537300"/>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1800"/>
              <a:buFont typeface="Calibri"/>
              <a:buNone/>
              <a:defRPr b="0" i="0" sz="3300" u="none" cap="none" strike="noStrike">
                <a:solidFill>
                  <a:schemeClr val="dk1"/>
                </a:solidFill>
                <a:latin typeface="Calibri"/>
                <a:ea typeface="Calibri"/>
                <a:cs typeface="Calibri"/>
                <a:sym typeface="Calibri"/>
              </a:defRPr>
            </a:lvl1pPr>
            <a:lvl2pPr lvl="1" rtl="0" algn="l">
              <a:lnSpc>
                <a:spcPct val="80000"/>
              </a:lnSpc>
              <a:spcBef>
                <a:spcPts val="0"/>
              </a:spcBef>
              <a:spcAft>
                <a:spcPts val="0"/>
              </a:spcAft>
              <a:buClr>
                <a:srgbClr val="000000"/>
              </a:buClr>
              <a:buSzPts val="1800"/>
              <a:buFont typeface="Arial"/>
              <a:buNone/>
              <a:defRPr sz="1800"/>
            </a:lvl2pPr>
            <a:lvl3pPr lvl="2" rtl="0" algn="l">
              <a:lnSpc>
                <a:spcPct val="80000"/>
              </a:lnSpc>
              <a:spcBef>
                <a:spcPts val="0"/>
              </a:spcBef>
              <a:spcAft>
                <a:spcPts val="0"/>
              </a:spcAft>
              <a:buClr>
                <a:srgbClr val="000000"/>
              </a:buClr>
              <a:buSzPts val="1800"/>
              <a:buFont typeface="Arial"/>
              <a:buNone/>
              <a:defRPr sz="1800"/>
            </a:lvl3pPr>
            <a:lvl4pPr lvl="3" rtl="0" algn="l">
              <a:lnSpc>
                <a:spcPct val="80000"/>
              </a:lnSpc>
              <a:spcBef>
                <a:spcPts val="0"/>
              </a:spcBef>
              <a:spcAft>
                <a:spcPts val="0"/>
              </a:spcAft>
              <a:buClr>
                <a:srgbClr val="000000"/>
              </a:buClr>
              <a:buSzPts val="1800"/>
              <a:buFont typeface="Arial"/>
              <a:buNone/>
              <a:defRPr sz="1800"/>
            </a:lvl4pPr>
            <a:lvl5pPr lvl="4" rtl="0" algn="l">
              <a:lnSpc>
                <a:spcPct val="80000"/>
              </a:lnSpc>
              <a:spcBef>
                <a:spcPts val="0"/>
              </a:spcBef>
              <a:spcAft>
                <a:spcPts val="0"/>
              </a:spcAft>
              <a:buClr>
                <a:srgbClr val="000000"/>
              </a:buClr>
              <a:buSzPts val="1800"/>
              <a:buFont typeface="Arial"/>
              <a:buNone/>
              <a:defRPr sz="1800"/>
            </a:lvl5pPr>
            <a:lvl6pPr lvl="5" rtl="0" algn="l">
              <a:lnSpc>
                <a:spcPct val="80000"/>
              </a:lnSpc>
              <a:spcBef>
                <a:spcPts val="0"/>
              </a:spcBef>
              <a:spcAft>
                <a:spcPts val="0"/>
              </a:spcAft>
              <a:buClr>
                <a:srgbClr val="000000"/>
              </a:buClr>
              <a:buSzPts val="1800"/>
              <a:buFont typeface="Arial"/>
              <a:buNone/>
              <a:defRPr sz="1800"/>
            </a:lvl6pPr>
            <a:lvl7pPr lvl="6" rtl="0" algn="l">
              <a:lnSpc>
                <a:spcPct val="80000"/>
              </a:lnSpc>
              <a:spcBef>
                <a:spcPts val="0"/>
              </a:spcBef>
              <a:spcAft>
                <a:spcPts val="0"/>
              </a:spcAft>
              <a:buClr>
                <a:srgbClr val="000000"/>
              </a:buClr>
              <a:buSzPts val="1800"/>
              <a:buFont typeface="Arial"/>
              <a:buNone/>
              <a:defRPr sz="1800"/>
            </a:lvl7pPr>
            <a:lvl8pPr lvl="7" rtl="0" algn="l">
              <a:lnSpc>
                <a:spcPct val="80000"/>
              </a:lnSpc>
              <a:spcBef>
                <a:spcPts val="0"/>
              </a:spcBef>
              <a:spcAft>
                <a:spcPts val="0"/>
              </a:spcAft>
              <a:buClr>
                <a:srgbClr val="000000"/>
              </a:buClr>
              <a:buSzPts val="1800"/>
              <a:buFont typeface="Arial"/>
              <a:buNone/>
              <a:defRPr sz="1800"/>
            </a:lvl8pPr>
            <a:lvl9pPr lvl="8" rtl="0" algn="l">
              <a:lnSpc>
                <a:spcPct val="80000"/>
              </a:lnSpc>
              <a:spcBef>
                <a:spcPts val="0"/>
              </a:spcBef>
              <a:spcAft>
                <a:spcPts val="0"/>
              </a:spcAft>
              <a:buClr>
                <a:srgbClr val="000000"/>
              </a:buClr>
              <a:buSzPts val="1800"/>
              <a:buFont typeface="Arial"/>
              <a:buNone/>
              <a:defRPr sz="1800"/>
            </a:lvl9pPr>
          </a:lstStyle>
          <a:p/>
        </p:txBody>
      </p:sp>
      <p:sp>
        <p:nvSpPr>
          <p:cNvPr id="165" name="Google Shape;165;p42"/>
          <p:cNvSpPr txBox="1"/>
          <p:nvPr>
            <p:ph idx="1" type="body"/>
          </p:nvPr>
        </p:nvSpPr>
        <p:spPr>
          <a:xfrm>
            <a:off x="452438" y="889861"/>
            <a:ext cx="8239200" cy="350400"/>
          </a:xfrm>
          <a:prstGeom prst="rect">
            <a:avLst/>
          </a:prstGeom>
          <a:noFill/>
          <a:ln>
            <a:noFill/>
          </a:ln>
        </p:spPr>
        <p:txBody>
          <a:bodyPr anchorCtr="0" anchor="t" bIns="45675" lIns="45675" spcFirstLastPara="1" rIns="45675" wrap="square" tIns="45675">
            <a:normAutofit/>
          </a:bodyPr>
          <a:lstStyle>
            <a:lvl1pPr indent="-228600" lvl="0" marL="457200" marR="0" rtl="0" algn="l">
              <a:lnSpc>
                <a:spcPct val="100000"/>
              </a:lnSpc>
              <a:spcBef>
                <a:spcPts val="0"/>
              </a:spcBef>
              <a:spcAft>
                <a:spcPts val="0"/>
              </a:spcAft>
              <a:buClr>
                <a:srgbClr val="000000"/>
              </a:buClr>
              <a:buSzPts val="5500"/>
              <a:buFont typeface="Helvetica Neue"/>
              <a:buNone/>
              <a:defRPr b="1"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66" name="Google Shape;166;p42"/>
          <p:cNvSpPr txBox="1"/>
          <p:nvPr>
            <p:ph idx="2" type="body"/>
          </p:nvPr>
        </p:nvSpPr>
        <p:spPr>
          <a:xfrm>
            <a:off x="452438" y="1593189"/>
            <a:ext cx="8239200" cy="3096000"/>
          </a:xfrm>
          <a:prstGeom prst="rect">
            <a:avLst/>
          </a:prstGeom>
          <a:noFill/>
          <a:ln>
            <a:noFill/>
          </a:ln>
        </p:spPr>
        <p:txBody>
          <a:bodyPr anchorCtr="0" anchor="t" bIns="50800" lIns="50800" spcFirstLastPara="1" rIns="50800" wrap="square" tIns="50800">
            <a:normAutofit/>
          </a:bodyPr>
          <a:lstStyle>
            <a:lvl1pPr indent="-533400" lvl="0" marL="457200" marR="0" rtl="0" algn="l">
              <a:lnSpc>
                <a:spcPct val="90000"/>
              </a:lnSpc>
              <a:spcBef>
                <a:spcPts val="1700"/>
              </a:spcBef>
              <a:spcAft>
                <a:spcPts val="0"/>
              </a:spcAft>
              <a:buClr>
                <a:schemeClr val="dk1"/>
              </a:buClr>
              <a:buSzPts val="4800"/>
              <a:buFont typeface="Arial"/>
              <a:buChar char="•"/>
              <a:defRPr b="0"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67" name="Google Shape;167;p42"/>
          <p:cNvSpPr txBox="1"/>
          <p:nvPr>
            <p:ph idx="12" type="sldNum"/>
          </p:nvPr>
        </p:nvSpPr>
        <p:spPr>
          <a:xfrm>
            <a:off x="4500563" y="4527759"/>
            <a:ext cx="138300" cy="2103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spTree>
      <p:nvGrpSpPr>
        <p:cNvPr id="168" name="Shape 168"/>
        <p:cNvGrpSpPr/>
        <p:nvPr/>
      </p:nvGrpSpPr>
      <p:grpSpPr>
        <a:xfrm>
          <a:off x="0" y="0"/>
          <a:ext cx="0" cy="0"/>
          <a:chOff x="0" y="0"/>
          <a:chExt cx="0" cy="0"/>
        </a:xfrm>
      </p:grpSpPr>
      <p:pic>
        <p:nvPicPr>
          <p:cNvPr descr="image20.png" id="169" name="Google Shape;169;p43"/>
          <p:cNvPicPr preferRelativeResize="0"/>
          <p:nvPr/>
        </p:nvPicPr>
        <p:blipFill rotWithShape="1">
          <a:blip r:embed="rId2">
            <a:alphaModFix/>
          </a:blip>
          <a:srcRect b="0" l="0" r="0" t="0"/>
          <a:stretch/>
        </p:blipFill>
        <p:spPr>
          <a:xfrm>
            <a:off x="8606970" y="102301"/>
            <a:ext cx="454574" cy="248298"/>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1">
  <p:cSld name="TITLE_AND_BODY_2">
    <p:spTree>
      <p:nvGrpSpPr>
        <p:cNvPr id="170" name="Shape 170"/>
        <p:cNvGrpSpPr/>
        <p:nvPr/>
      </p:nvGrpSpPr>
      <p:grpSpPr>
        <a:xfrm>
          <a:off x="0" y="0"/>
          <a:ext cx="0" cy="0"/>
          <a:chOff x="0" y="0"/>
          <a:chExt cx="0" cy="0"/>
        </a:xfrm>
      </p:grpSpPr>
      <p:sp>
        <p:nvSpPr>
          <p:cNvPr id="171" name="Google Shape;171;p44"/>
          <p:cNvSpPr txBox="1"/>
          <p:nvPr>
            <p:ph type="title"/>
          </p:nvPr>
        </p:nvSpPr>
        <p:spPr>
          <a:xfrm>
            <a:off x="452438" y="404812"/>
            <a:ext cx="8239200" cy="537300"/>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1800"/>
              <a:buFont typeface="Calibri"/>
              <a:buNone/>
              <a:defRPr b="0" i="0" sz="3300" u="none" cap="none" strike="noStrike">
                <a:solidFill>
                  <a:schemeClr val="dk1"/>
                </a:solidFill>
                <a:latin typeface="Calibri"/>
                <a:ea typeface="Calibri"/>
                <a:cs typeface="Calibri"/>
                <a:sym typeface="Calibri"/>
              </a:defRPr>
            </a:lvl1pPr>
            <a:lvl2pPr lvl="1" rtl="0" algn="l">
              <a:lnSpc>
                <a:spcPct val="80000"/>
              </a:lnSpc>
              <a:spcBef>
                <a:spcPts val="0"/>
              </a:spcBef>
              <a:spcAft>
                <a:spcPts val="0"/>
              </a:spcAft>
              <a:buClr>
                <a:srgbClr val="000000"/>
              </a:buClr>
              <a:buSzPts val="1800"/>
              <a:buFont typeface="Arial"/>
              <a:buNone/>
              <a:defRPr sz="1800"/>
            </a:lvl2pPr>
            <a:lvl3pPr lvl="2" rtl="0" algn="l">
              <a:lnSpc>
                <a:spcPct val="80000"/>
              </a:lnSpc>
              <a:spcBef>
                <a:spcPts val="0"/>
              </a:spcBef>
              <a:spcAft>
                <a:spcPts val="0"/>
              </a:spcAft>
              <a:buClr>
                <a:srgbClr val="000000"/>
              </a:buClr>
              <a:buSzPts val="1800"/>
              <a:buFont typeface="Arial"/>
              <a:buNone/>
              <a:defRPr sz="1800"/>
            </a:lvl3pPr>
            <a:lvl4pPr lvl="3" rtl="0" algn="l">
              <a:lnSpc>
                <a:spcPct val="80000"/>
              </a:lnSpc>
              <a:spcBef>
                <a:spcPts val="0"/>
              </a:spcBef>
              <a:spcAft>
                <a:spcPts val="0"/>
              </a:spcAft>
              <a:buClr>
                <a:srgbClr val="000000"/>
              </a:buClr>
              <a:buSzPts val="1800"/>
              <a:buFont typeface="Arial"/>
              <a:buNone/>
              <a:defRPr sz="1800"/>
            </a:lvl4pPr>
            <a:lvl5pPr lvl="4" rtl="0" algn="l">
              <a:lnSpc>
                <a:spcPct val="80000"/>
              </a:lnSpc>
              <a:spcBef>
                <a:spcPts val="0"/>
              </a:spcBef>
              <a:spcAft>
                <a:spcPts val="0"/>
              </a:spcAft>
              <a:buClr>
                <a:srgbClr val="000000"/>
              </a:buClr>
              <a:buSzPts val="1800"/>
              <a:buFont typeface="Arial"/>
              <a:buNone/>
              <a:defRPr sz="1800"/>
            </a:lvl5pPr>
            <a:lvl6pPr lvl="5" rtl="0" algn="l">
              <a:lnSpc>
                <a:spcPct val="80000"/>
              </a:lnSpc>
              <a:spcBef>
                <a:spcPts val="0"/>
              </a:spcBef>
              <a:spcAft>
                <a:spcPts val="0"/>
              </a:spcAft>
              <a:buClr>
                <a:srgbClr val="000000"/>
              </a:buClr>
              <a:buSzPts val="1800"/>
              <a:buFont typeface="Arial"/>
              <a:buNone/>
              <a:defRPr sz="1800"/>
            </a:lvl6pPr>
            <a:lvl7pPr lvl="6" rtl="0" algn="l">
              <a:lnSpc>
                <a:spcPct val="80000"/>
              </a:lnSpc>
              <a:spcBef>
                <a:spcPts val="0"/>
              </a:spcBef>
              <a:spcAft>
                <a:spcPts val="0"/>
              </a:spcAft>
              <a:buClr>
                <a:srgbClr val="000000"/>
              </a:buClr>
              <a:buSzPts val="1800"/>
              <a:buFont typeface="Arial"/>
              <a:buNone/>
              <a:defRPr sz="1800"/>
            </a:lvl7pPr>
            <a:lvl8pPr lvl="7" rtl="0" algn="l">
              <a:lnSpc>
                <a:spcPct val="80000"/>
              </a:lnSpc>
              <a:spcBef>
                <a:spcPts val="0"/>
              </a:spcBef>
              <a:spcAft>
                <a:spcPts val="0"/>
              </a:spcAft>
              <a:buClr>
                <a:srgbClr val="000000"/>
              </a:buClr>
              <a:buSzPts val="1800"/>
              <a:buFont typeface="Arial"/>
              <a:buNone/>
              <a:defRPr sz="1800"/>
            </a:lvl8pPr>
            <a:lvl9pPr lvl="8" rtl="0" algn="l">
              <a:lnSpc>
                <a:spcPct val="80000"/>
              </a:lnSpc>
              <a:spcBef>
                <a:spcPts val="0"/>
              </a:spcBef>
              <a:spcAft>
                <a:spcPts val="0"/>
              </a:spcAft>
              <a:buClr>
                <a:srgbClr val="000000"/>
              </a:buClr>
              <a:buSzPts val="1800"/>
              <a:buFont typeface="Arial"/>
              <a:buNone/>
              <a:defRPr sz="1800"/>
            </a:lvl9pPr>
          </a:lstStyle>
          <a:p/>
        </p:txBody>
      </p:sp>
      <p:sp>
        <p:nvSpPr>
          <p:cNvPr id="172" name="Google Shape;172;p44"/>
          <p:cNvSpPr txBox="1"/>
          <p:nvPr>
            <p:ph idx="1" type="body"/>
          </p:nvPr>
        </p:nvSpPr>
        <p:spPr>
          <a:xfrm>
            <a:off x="452438" y="889861"/>
            <a:ext cx="8239200" cy="350400"/>
          </a:xfrm>
          <a:prstGeom prst="rect">
            <a:avLst/>
          </a:prstGeom>
          <a:noFill/>
          <a:ln>
            <a:noFill/>
          </a:ln>
        </p:spPr>
        <p:txBody>
          <a:bodyPr anchorCtr="0" anchor="t" bIns="45675" lIns="45675" spcFirstLastPara="1" rIns="45675" wrap="square" tIns="45675">
            <a:normAutofit/>
          </a:bodyPr>
          <a:lstStyle>
            <a:lvl1pPr indent="-228600" lvl="0" marL="457200" marR="0" rtl="0" algn="l">
              <a:lnSpc>
                <a:spcPct val="100000"/>
              </a:lnSpc>
              <a:spcBef>
                <a:spcPts val="0"/>
              </a:spcBef>
              <a:spcAft>
                <a:spcPts val="0"/>
              </a:spcAft>
              <a:buClr>
                <a:srgbClr val="000000"/>
              </a:buClr>
              <a:buSzPts val="5500"/>
              <a:buFont typeface="Helvetica Neue"/>
              <a:buNone/>
              <a:defRPr b="1"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73" name="Google Shape;173;p44"/>
          <p:cNvSpPr txBox="1"/>
          <p:nvPr>
            <p:ph idx="2" type="body"/>
          </p:nvPr>
        </p:nvSpPr>
        <p:spPr>
          <a:xfrm>
            <a:off x="452438" y="1593189"/>
            <a:ext cx="8239200" cy="3096000"/>
          </a:xfrm>
          <a:prstGeom prst="rect">
            <a:avLst/>
          </a:prstGeom>
          <a:noFill/>
          <a:ln>
            <a:noFill/>
          </a:ln>
        </p:spPr>
        <p:txBody>
          <a:bodyPr anchorCtr="0" anchor="t" bIns="50800" lIns="50800" spcFirstLastPara="1" rIns="50800" wrap="square" tIns="50800">
            <a:normAutofit/>
          </a:bodyPr>
          <a:lstStyle>
            <a:lvl1pPr indent="-533400" lvl="0" marL="457200" marR="0" rtl="0" algn="l">
              <a:lnSpc>
                <a:spcPct val="90000"/>
              </a:lnSpc>
              <a:spcBef>
                <a:spcPts val="1700"/>
              </a:spcBef>
              <a:spcAft>
                <a:spcPts val="0"/>
              </a:spcAft>
              <a:buClr>
                <a:schemeClr val="dk1"/>
              </a:buClr>
              <a:buSzPts val="4800"/>
              <a:buFont typeface="Arial"/>
              <a:buChar char="•"/>
              <a:defRPr b="0"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74" name="Google Shape;174;p44"/>
          <p:cNvSpPr txBox="1"/>
          <p:nvPr>
            <p:ph idx="12" type="sldNum"/>
          </p:nvPr>
        </p:nvSpPr>
        <p:spPr>
          <a:xfrm>
            <a:off x="4500563" y="4527759"/>
            <a:ext cx="138300" cy="2103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2">
  <p:cSld name="TITLE_AND_BODY_3">
    <p:spTree>
      <p:nvGrpSpPr>
        <p:cNvPr id="175" name="Shape 175"/>
        <p:cNvGrpSpPr/>
        <p:nvPr/>
      </p:nvGrpSpPr>
      <p:grpSpPr>
        <a:xfrm>
          <a:off x="0" y="0"/>
          <a:ext cx="0" cy="0"/>
          <a:chOff x="0" y="0"/>
          <a:chExt cx="0" cy="0"/>
        </a:xfrm>
      </p:grpSpPr>
      <p:sp>
        <p:nvSpPr>
          <p:cNvPr id="176" name="Google Shape;176;p45"/>
          <p:cNvSpPr txBox="1"/>
          <p:nvPr>
            <p:ph type="title"/>
          </p:nvPr>
        </p:nvSpPr>
        <p:spPr>
          <a:xfrm>
            <a:off x="452438" y="404812"/>
            <a:ext cx="8239200" cy="537300"/>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1800"/>
              <a:buFont typeface="Calibri"/>
              <a:buNone/>
              <a:defRPr b="0" i="0" sz="3300" u="none" cap="none" strike="noStrike">
                <a:solidFill>
                  <a:schemeClr val="dk1"/>
                </a:solidFill>
                <a:latin typeface="Calibri"/>
                <a:ea typeface="Calibri"/>
                <a:cs typeface="Calibri"/>
                <a:sym typeface="Calibri"/>
              </a:defRPr>
            </a:lvl1pPr>
            <a:lvl2pPr lvl="1" rtl="0" algn="l">
              <a:lnSpc>
                <a:spcPct val="80000"/>
              </a:lnSpc>
              <a:spcBef>
                <a:spcPts val="0"/>
              </a:spcBef>
              <a:spcAft>
                <a:spcPts val="0"/>
              </a:spcAft>
              <a:buClr>
                <a:srgbClr val="000000"/>
              </a:buClr>
              <a:buSzPts val="1800"/>
              <a:buFont typeface="Arial"/>
              <a:buNone/>
              <a:defRPr sz="1800"/>
            </a:lvl2pPr>
            <a:lvl3pPr lvl="2" rtl="0" algn="l">
              <a:lnSpc>
                <a:spcPct val="80000"/>
              </a:lnSpc>
              <a:spcBef>
                <a:spcPts val="0"/>
              </a:spcBef>
              <a:spcAft>
                <a:spcPts val="0"/>
              </a:spcAft>
              <a:buClr>
                <a:srgbClr val="000000"/>
              </a:buClr>
              <a:buSzPts val="1800"/>
              <a:buFont typeface="Arial"/>
              <a:buNone/>
              <a:defRPr sz="1800"/>
            </a:lvl3pPr>
            <a:lvl4pPr lvl="3" rtl="0" algn="l">
              <a:lnSpc>
                <a:spcPct val="80000"/>
              </a:lnSpc>
              <a:spcBef>
                <a:spcPts val="0"/>
              </a:spcBef>
              <a:spcAft>
                <a:spcPts val="0"/>
              </a:spcAft>
              <a:buClr>
                <a:srgbClr val="000000"/>
              </a:buClr>
              <a:buSzPts val="1800"/>
              <a:buFont typeface="Arial"/>
              <a:buNone/>
              <a:defRPr sz="1800"/>
            </a:lvl4pPr>
            <a:lvl5pPr lvl="4" rtl="0" algn="l">
              <a:lnSpc>
                <a:spcPct val="80000"/>
              </a:lnSpc>
              <a:spcBef>
                <a:spcPts val="0"/>
              </a:spcBef>
              <a:spcAft>
                <a:spcPts val="0"/>
              </a:spcAft>
              <a:buClr>
                <a:srgbClr val="000000"/>
              </a:buClr>
              <a:buSzPts val="1800"/>
              <a:buFont typeface="Arial"/>
              <a:buNone/>
              <a:defRPr sz="1800"/>
            </a:lvl5pPr>
            <a:lvl6pPr lvl="5" rtl="0" algn="l">
              <a:lnSpc>
                <a:spcPct val="80000"/>
              </a:lnSpc>
              <a:spcBef>
                <a:spcPts val="0"/>
              </a:spcBef>
              <a:spcAft>
                <a:spcPts val="0"/>
              </a:spcAft>
              <a:buClr>
                <a:srgbClr val="000000"/>
              </a:buClr>
              <a:buSzPts val="1800"/>
              <a:buFont typeface="Arial"/>
              <a:buNone/>
              <a:defRPr sz="1800"/>
            </a:lvl6pPr>
            <a:lvl7pPr lvl="6" rtl="0" algn="l">
              <a:lnSpc>
                <a:spcPct val="80000"/>
              </a:lnSpc>
              <a:spcBef>
                <a:spcPts val="0"/>
              </a:spcBef>
              <a:spcAft>
                <a:spcPts val="0"/>
              </a:spcAft>
              <a:buClr>
                <a:srgbClr val="000000"/>
              </a:buClr>
              <a:buSzPts val="1800"/>
              <a:buFont typeface="Arial"/>
              <a:buNone/>
              <a:defRPr sz="1800"/>
            </a:lvl7pPr>
            <a:lvl8pPr lvl="7" rtl="0" algn="l">
              <a:lnSpc>
                <a:spcPct val="80000"/>
              </a:lnSpc>
              <a:spcBef>
                <a:spcPts val="0"/>
              </a:spcBef>
              <a:spcAft>
                <a:spcPts val="0"/>
              </a:spcAft>
              <a:buClr>
                <a:srgbClr val="000000"/>
              </a:buClr>
              <a:buSzPts val="1800"/>
              <a:buFont typeface="Arial"/>
              <a:buNone/>
              <a:defRPr sz="1800"/>
            </a:lvl8pPr>
            <a:lvl9pPr lvl="8" rtl="0" algn="l">
              <a:lnSpc>
                <a:spcPct val="80000"/>
              </a:lnSpc>
              <a:spcBef>
                <a:spcPts val="0"/>
              </a:spcBef>
              <a:spcAft>
                <a:spcPts val="0"/>
              </a:spcAft>
              <a:buClr>
                <a:srgbClr val="000000"/>
              </a:buClr>
              <a:buSzPts val="1800"/>
              <a:buFont typeface="Arial"/>
              <a:buNone/>
              <a:defRPr sz="1800"/>
            </a:lvl9pPr>
          </a:lstStyle>
          <a:p/>
        </p:txBody>
      </p:sp>
      <p:sp>
        <p:nvSpPr>
          <p:cNvPr id="177" name="Google Shape;177;p45"/>
          <p:cNvSpPr txBox="1"/>
          <p:nvPr>
            <p:ph idx="1" type="body"/>
          </p:nvPr>
        </p:nvSpPr>
        <p:spPr>
          <a:xfrm>
            <a:off x="452438" y="889861"/>
            <a:ext cx="8239200" cy="350400"/>
          </a:xfrm>
          <a:prstGeom prst="rect">
            <a:avLst/>
          </a:prstGeom>
          <a:noFill/>
          <a:ln>
            <a:noFill/>
          </a:ln>
        </p:spPr>
        <p:txBody>
          <a:bodyPr anchorCtr="0" anchor="t" bIns="45675" lIns="45675" spcFirstLastPara="1" rIns="45675" wrap="square" tIns="45675">
            <a:normAutofit/>
          </a:bodyPr>
          <a:lstStyle>
            <a:lvl1pPr indent="-228600" lvl="0" marL="457200" marR="0" rtl="0" algn="l">
              <a:lnSpc>
                <a:spcPct val="100000"/>
              </a:lnSpc>
              <a:spcBef>
                <a:spcPts val="0"/>
              </a:spcBef>
              <a:spcAft>
                <a:spcPts val="0"/>
              </a:spcAft>
              <a:buClr>
                <a:srgbClr val="000000"/>
              </a:buClr>
              <a:buSzPts val="5500"/>
              <a:buFont typeface="Helvetica Neue"/>
              <a:buNone/>
              <a:defRPr b="1"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78" name="Google Shape;178;p45"/>
          <p:cNvSpPr txBox="1"/>
          <p:nvPr>
            <p:ph idx="2" type="body"/>
          </p:nvPr>
        </p:nvSpPr>
        <p:spPr>
          <a:xfrm>
            <a:off x="452438" y="1593189"/>
            <a:ext cx="8239200" cy="3096000"/>
          </a:xfrm>
          <a:prstGeom prst="rect">
            <a:avLst/>
          </a:prstGeom>
          <a:noFill/>
          <a:ln>
            <a:noFill/>
          </a:ln>
        </p:spPr>
        <p:txBody>
          <a:bodyPr anchorCtr="0" anchor="t" bIns="50800" lIns="50800" spcFirstLastPara="1" rIns="50800" wrap="square" tIns="50800">
            <a:normAutofit/>
          </a:bodyPr>
          <a:lstStyle>
            <a:lvl1pPr indent="-533400" lvl="0" marL="457200" marR="0" rtl="0" algn="l">
              <a:lnSpc>
                <a:spcPct val="90000"/>
              </a:lnSpc>
              <a:spcBef>
                <a:spcPts val="1700"/>
              </a:spcBef>
              <a:spcAft>
                <a:spcPts val="0"/>
              </a:spcAft>
              <a:buClr>
                <a:schemeClr val="dk1"/>
              </a:buClr>
              <a:buSzPts val="4800"/>
              <a:buFont typeface="Arial"/>
              <a:buChar char="•"/>
              <a:defRPr b="0"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79" name="Google Shape;179;p45"/>
          <p:cNvSpPr txBox="1"/>
          <p:nvPr>
            <p:ph idx="12" type="sldNum"/>
          </p:nvPr>
        </p:nvSpPr>
        <p:spPr>
          <a:xfrm>
            <a:off x="4500563" y="4527759"/>
            <a:ext cx="138300" cy="2103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3">
  <p:cSld name="TITLE_AND_BODY_4">
    <p:spTree>
      <p:nvGrpSpPr>
        <p:cNvPr id="180" name="Shape 180"/>
        <p:cNvGrpSpPr/>
        <p:nvPr/>
      </p:nvGrpSpPr>
      <p:grpSpPr>
        <a:xfrm>
          <a:off x="0" y="0"/>
          <a:ext cx="0" cy="0"/>
          <a:chOff x="0" y="0"/>
          <a:chExt cx="0" cy="0"/>
        </a:xfrm>
      </p:grpSpPr>
      <p:sp>
        <p:nvSpPr>
          <p:cNvPr id="181" name="Google Shape;181;p46"/>
          <p:cNvSpPr txBox="1"/>
          <p:nvPr>
            <p:ph type="title"/>
          </p:nvPr>
        </p:nvSpPr>
        <p:spPr>
          <a:xfrm>
            <a:off x="452438" y="404812"/>
            <a:ext cx="8239200" cy="537300"/>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1800"/>
              <a:buFont typeface="Calibri"/>
              <a:buNone/>
              <a:defRPr b="0" i="0" sz="3300" u="none" cap="none" strike="noStrike">
                <a:solidFill>
                  <a:schemeClr val="dk1"/>
                </a:solidFill>
                <a:latin typeface="Calibri"/>
                <a:ea typeface="Calibri"/>
                <a:cs typeface="Calibri"/>
                <a:sym typeface="Calibri"/>
              </a:defRPr>
            </a:lvl1pPr>
            <a:lvl2pPr lvl="1" rtl="0" algn="l">
              <a:lnSpc>
                <a:spcPct val="80000"/>
              </a:lnSpc>
              <a:spcBef>
                <a:spcPts val="0"/>
              </a:spcBef>
              <a:spcAft>
                <a:spcPts val="0"/>
              </a:spcAft>
              <a:buClr>
                <a:srgbClr val="000000"/>
              </a:buClr>
              <a:buSzPts val="1800"/>
              <a:buFont typeface="Arial"/>
              <a:buNone/>
              <a:defRPr sz="1800"/>
            </a:lvl2pPr>
            <a:lvl3pPr lvl="2" rtl="0" algn="l">
              <a:lnSpc>
                <a:spcPct val="80000"/>
              </a:lnSpc>
              <a:spcBef>
                <a:spcPts val="0"/>
              </a:spcBef>
              <a:spcAft>
                <a:spcPts val="0"/>
              </a:spcAft>
              <a:buClr>
                <a:srgbClr val="000000"/>
              </a:buClr>
              <a:buSzPts val="1800"/>
              <a:buFont typeface="Arial"/>
              <a:buNone/>
              <a:defRPr sz="1800"/>
            </a:lvl3pPr>
            <a:lvl4pPr lvl="3" rtl="0" algn="l">
              <a:lnSpc>
                <a:spcPct val="80000"/>
              </a:lnSpc>
              <a:spcBef>
                <a:spcPts val="0"/>
              </a:spcBef>
              <a:spcAft>
                <a:spcPts val="0"/>
              </a:spcAft>
              <a:buClr>
                <a:srgbClr val="000000"/>
              </a:buClr>
              <a:buSzPts val="1800"/>
              <a:buFont typeface="Arial"/>
              <a:buNone/>
              <a:defRPr sz="1800"/>
            </a:lvl4pPr>
            <a:lvl5pPr lvl="4" rtl="0" algn="l">
              <a:lnSpc>
                <a:spcPct val="80000"/>
              </a:lnSpc>
              <a:spcBef>
                <a:spcPts val="0"/>
              </a:spcBef>
              <a:spcAft>
                <a:spcPts val="0"/>
              </a:spcAft>
              <a:buClr>
                <a:srgbClr val="000000"/>
              </a:buClr>
              <a:buSzPts val="1800"/>
              <a:buFont typeface="Arial"/>
              <a:buNone/>
              <a:defRPr sz="1800"/>
            </a:lvl5pPr>
            <a:lvl6pPr lvl="5" rtl="0" algn="l">
              <a:lnSpc>
                <a:spcPct val="80000"/>
              </a:lnSpc>
              <a:spcBef>
                <a:spcPts val="0"/>
              </a:spcBef>
              <a:spcAft>
                <a:spcPts val="0"/>
              </a:spcAft>
              <a:buClr>
                <a:srgbClr val="000000"/>
              </a:buClr>
              <a:buSzPts val="1800"/>
              <a:buFont typeface="Arial"/>
              <a:buNone/>
              <a:defRPr sz="1800"/>
            </a:lvl6pPr>
            <a:lvl7pPr lvl="6" rtl="0" algn="l">
              <a:lnSpc>
                <a:spcPct val="80000"/>
              </a:lnSpc>
              <a:spcBef>
                <a:spcPts val="0"/>
              </a:spcBef>
              <a:spcAft>
                <a:spcPts val="0"/>
              </a:spcAft>
              <a:buClr>
                <a:srgbClr val="000000"/>
              </a:buClr>
              <a:buSzPts val="1800"/>
              <a:buFont typeface="Arial"/>
              <a:buNone/>
              <a:defRPr sz="1800"/>
            </a:lvl7pPr>
            <a:lvl8pPr lvl="7" rtl="0" algn="l">
              <a:lnSpc>
                <a:spcPct val="80000"/>
              </a:lnSpc>
              <a:spcBef>
                <a:spcPts val="0"/>
              </a:spcBef>
              <a:spcAft>
                <a:spcPts val="0"/>
              </a:spcAft>
              <a:buClr>
                <a:srgbClr val="000000"/>
              </a:buClr>
              <a:buSzPts val="1800"/>
              <a:buFont typeface="Arial"/>
              <a:buNone/>
              <a:defRPr sz="1800"/>
            </a:lvl8pPr>
            <a:lvl9pPr lvl="8" rtl="0" algn="l">
              <a:lnSpc>
                <a:spcPct val="80000"/>
              </a:lnSpc>
              <a:spcBef>
                <a:spcPts val="0"/>
              </a:spcBef>
              <a:spcAft>
                <a:spcPts val="0"/>
              </a:spcAft>
              <a:buClr>
                <a:srgbClr val="000000"/>
              </a:buClr>
              <a:buSzPts val="1800"/>
              <a:buFont typeface="Arial"/>
              <a:buNone/>
              <a:defRPr sz="1800"/>
            </a:lvl9pPr>
          </a:lstStyle>
          <a:p/>
        </p:txBody>
      </p:sp>
      <p:sp>
        <p:nvSpPr>
          <p:cNvPr id="182" name="Google Shape;182;p46"/>
          <p:cNvSpPr txBox="1"/>
          <p:nvPr>
            <p:ph idx="1" type="body"/>
          </p:nvPr>
        </p:nvSpPr>
        <p:spPr>
          <a:xfrm>
            <a:off x="452438" y="889861"/>
            <a:ext cx="8239200" cy="350400"/>
          </a:xfrm>
          <a:prstGeom prst="rect">
            <a:avLst/>
          </a:prstGeom>
          <a:noFill/>
          <a:ln>
            <a:noFill/>
          </a:ln>
        </p:spPr>
        <p:txBody>
          <a:bodyPr anchorCtr="0" anchor="t" bIns="45675" lIns="45675" spcFirstLastPara="1" rIns="45675" wrap="square" tIns="45675">
            <a:normAutofit/>
          </a:bodyPr>
          <a:lstStyle>
            <a:lvl1pPr indent="-228600" lvl="0" marL="457200" marR="0" rtl="0" algn="l">
              <a:lnSpc>
                <a:spcPct val="100000"/>
              </a:lnSpc>
              <a:spcBef>
                <a:spcPts val="0"/>
              </a:spcBef>
              <a:spcAft>
                <a:spcPts val="0"/>
              </a:spcAft>
              <a:buClr>
                <a:srgbClr val="000000"/>
              </a:buClr>
              <a:buSzPts val="5500"/>
              <a:buFont typeface="Helvetica Neue"/>
              <a:buNone/>
              <a:defRPr b="1"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83" name="Google Shape;183;p46"/>
          <p:cNvSpPr txBox="1"/>
          <p:nvPr>
            <p:ph idx="2" type="body"/>
          </p:nvPr>
        </p:nvSpPr>
        <p:spPr>
          <a:xfrm>
            <a:off x="452438" y="1593189"/>
            <a:ext cx="8239200" cy="3096000"/>
          </a:xfrm>
          <a:prstGeom prst="rect">
            <a:avLst/>
          </a:prstGeom>
          <a:noFill/>
          <a:ln>
            <a:noFill/>
          </a:ln>
        </p:spPr>
        <p:txBody>
          <a:bodyPr anchorCtr="0" anchor="t" bIns="50800" lIns="50800" spcFirstLastPara="1" rIns="50800" wrap="square" tIns="50800">
            <a:normAutofit/>
          </a:bodyPr>
          <a:lstStyle>
            <a:lvl1pPr indent="-533400" lvl="0" marL="457200" marR="0" rtl="0" algn="l">
              <a:lnSpc>
                <a:spcPct val="90000"/>
              </a:lnSpc>
              <a:spcBef>
                <a:spcPts val="1700"/>
              </a:spcBef>
              <a:spcAft>
                <a:spcPts val="0"/>
              </a:spcAft>
              <a:buClr>
                <a:schemeClr val="dk1"/>
              </a:buClr>
              <a:buSzPts val="4800"/>
              <a:buFont typeface="Arial"/>
              <a:buChar char="•"/>
              <a:defRPr b="0"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84" name="Google Shape;184;p46"/>
          <p:cNvSpPr txBox="1"/>
          <p:nvPr>
            <p:ph idx="12" type="sldNum"/>
          </p:nvPr>
        </p:nvSpPr>
        <p:spPr>
          <a:xfrm>
            <a:off x="4500563" y="4527759"/>
            <a:ext cx="138300" cy="2103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4">
  <p:cSld name="TITLE_AND_BODY_5">
    <p:spTree>
      <p:nvGrpSpPr>
        <p:cNvPr id="185" name="Shape 185"/>
        <p:cNvGrpSpPr/>
        <p:nvPr/>
      </p:nvGrpSpPr>
      <p:grpSpPr>
        <a:xfrm>
          <a:off x="0" y="0"/>
          <a:ext cx="0" cy="0"/>
          <a:chOff x="0" y="0"/>
          <a:chExt cx="0" cy="0"/>
        </a:xfrm>
      </p:grpSpPr>
      <p:sp>
        <p:nvSpPr>
          <p:cNvPr id="186" name="Google Shape;186;p47"/>
          <p:cNvSpPr txBox="1"/>
          <p:nvPr>
            <p:ph type="title"/>
          </p:nvPr>
        </p:nvSpPr>
        <p:spPr>
          <a:xfrm>
            <a:off x="452438" y="404812"/>
            <a:ext cx="8239200" cy="537300"/>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1800"/>
              <a:buFont typeface="Calibri"/>
              <a:buNone/>
              <a:defRPr b="0" i="0" sz="3300" u="none" cap="none" strike="noStrike">
                <a:solidFill>
                  <a:schemeClr val="dk1"/>
                </a:solidFill>
                <a:latin typeface="Calibri"/>
                <a:ea typeface="Calibri"/>
                <a:cs typeface="Calibri"/>
                <a:sym typeface="Calibri"/>
              </a:defRPr>
            </a:lvl1pPr>
            <a:lvl2pPr lvl="1" rtl="0" algn="l">
              <a:lnSpc>
                <a:spcPct val="80000"/>
              </a:lnSpc>
              <a:spcBef>
                <a:spcPts val="0"/>
              </a:spcBef>
              <a:spcAft>
                <a:spcPts val="0"/>
              </a:spcAft>
              <a:buClr>
                <a:srgbClr val="000000"/>
              </a:buClr>
              <a:buSzPts val="1800"/>
              <a:buFont typeface="Arial"/>
              <a:buNone/>
              <a:defRPr sz="1800"/>
            </a:lvl2pPr>
            <a:lvl3pPr lvl="2" rtl="0" algn="l">
              <a:lnSpc>
                <a:spcPct val="80000"/>
              </a:lnSpc>
              <a:spcBef>
                <a:spcPts val="0"/>
              </a:spcBef>
              <a:spcAft>
                <a:spcPts val="0"/>
              </a:spcAft>
              <a:buClr>
                <a:srgbClr val="000000"/>
              </a:buClr>
              <a:buSzPts val="1800"/>
              <a:buFont typeface="Arial"/>
              <a:buNone/>
              <a:defRPr sz="1800"/>
            </a:lvl3pPr>
            <a:lvl4pPr lvl="3" rtl="0" algn="l">
              <a:lnSpc>
                <a:spcPct val="80000"/>
              </a:lnSpc>
              <a:spcBef>
                <a:spcPts val="0"/>
              </a:spcBef>
              <a:spcAft>
                <a:spcPts val="0"/>
              </a:spcAft>
              <a:buClr>
                <a:srgbClr val="000000"/>
              </a:buClr>
              <a:buSzPts val="1800"/>
              <a:buFont typeface="Arial"/>
              <a:buNone/>
              <a:defRPr sz="1800"/>
            </a:lvl4pPr>
            <a:lvl5pPr lvl="4" rtl="0" algn="l">
              <a:lnSpc>
                <a:spcPct val="80000"/>
              </a:lnSpc>
              <a:spcBef>
                <a:spcPts val="0"/>
              </a:spcBef>
              <a:spcAft>
                <a:spcPts val="0"/>
              </a:spcAft>
              <a:buClr>
                <a:srgbClr val="000000"/>
              </a:buClr>
              <a:buSzPts val="1800"/>
              <a:buFont typeface="Arial"/>
              <a:buNone/>
              <a:defRPr sz="1800"/>
            </a:lvl5pPr>
            <a:lvl6pPr lvl="5" rtl="0" algn="l">
              <a:lnSpc>
                <a:spcPct val="80000"/>
              </a:lnSpc>
              <a:spcBef>
                <a:spcPts val="0"/>
              </a:spcBef>
              <a:spcAft>
                <a:spcPts val="0"/>
              </a:spcAft>
              <a:buClr>
                <a:srgbClr val="000000"/>
              </a:buClr>
              <a:buSzPts val="1800"/>
              <a:buFont typeface="Arial"/>
              <a:buNone/>
              <a:defRPr sz="1800"/>
            </a:lvl6pPr>
            <a:lvl7pPr lvl="6" rtl="0" algn="l">
              <a:lnSpc>
                <a:spcPct val="80000"/>
              </a:lnSpc>
              <a:spcBef>
                <a:spcPts val="0"/>
              </a:spcBef>
              <a:spcAft>
                <a:spcPts val="0"/>
              </a:spcAft>
              <a:buClr>
                <a:srgbClr val="000000"/>
              </a:buClr>
              <a:buSzPts val="1800"/>
              <a:buFont typeface="Arial"/>
              <a:buNone/>
              <a:defRPr sz="1800"/>
            </a:lvl7pPr>
            <a:lvl8pPr lvl="7" rtl="0" algn="l">
              <a:lnSpc>
                <a:spcPct val="80000"/>
              </a:lnSpc>
              <a:spcBef>
                <a:spcPts val="0"/>
              </a:spcBef>
              <a:spcAft>
                <a:spcPts val="0"/>
              </a:spcAft>
              <a:buClr>
                <a:srgbClr val="000000"/>
              </a:buClr>
              <a:buSzPts val="1800"/>
              <a:buFont typeface="Arial"/>
              <a:buNone/>
              <a:defRPr sz="1800"/>
            </a:lvl8pPr>
            <a:lvl9pPr lvl="8" rtl="0" algn="l">
              <a:lnSpc>
                <a:spcPct val="80000"/>
              </a:lnSpc>
              <a:spcBef>
                <a:spcPts val="0"/>
              </a:spcBef>
              <a:spcAft>
                <a:spcPts val="0"/>
              </a:spcAft>
              <a:buClr>
                <a:srgbClr val="000000"/>
              </a:buClr>
              <a:buSzPts val="1800"/>
              <a:buFont typeface="Arial"/>
              <a:buNone/>
              <a:defRPr sz="1800"/>
            </a:lvl9pPr>
          </a:lstStyle>
          <a:p/>
        </p:txBody>
      </p:sp>
      <p:sp>
        <p:nvSpPr>
          <p:cNvPr id="187" name="Google Shape;187;p47"/>
          <p:cNvSpPr txBox="1"/>
          <p:nvPr>
            <p:ph idx="1" type="body"/>
          </p:nvPr>
        </p:nvSpPr>
        <p:spPr>
          <a:xfrm>
            <a:off x="452438" y="889861"/>
            <a:ext cx="8239200" cy="350400"/>
          </a:xfrm>
          <a:prstGeom prst="rect">
            <a:avLst/>
          </a:prstGeom>
          <a:noFill/>
          <a:ln>
            <a:noFill/>
          </a:ln>
        </p:spPr>
        <p:txBody>
          <a:bodyPr anchorCtr="0" anchor="t" bIns="45675" lIns="45675" spcFirstLastPara="1" rIns="45675" wrap="square" tIns="45675">
            <a:normAutofit/>
          </a:bodyPr>
          <a:lstStyle>
            <a:lvl1pPr indent="-228600" lvl="0" marL="457200" marR="0" rtl="0" algn="l">
              <a:lnSpc>
                <a:spcPct val="100000"/>
              </a:lnSpc>
              <a:spcBef>
                <a:spcPts val="0"/>
              </a:spcBef>
              <a:spcAft>
                <a:spcPts val="0"/>
              </a:spcAft>
              <a:buClr>
                <a:srgbClr val="000000"/>
              </a:buClr>
              <a:buSzPts val="5500"/>
              <a:buFont typeface="Helvetica Neue"/>
              <a:buNone/>
              <a:defRPr b="1"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47"/>
          <p:cNvSpPr txBox="1"/>
          <p:nvPr>
            <p:ph idx="2" type="body"/>
          </p:nvPr>
        </p:nvSpPr>
        <p:spPr>
          <a:xfrm>
            <a:off x="452438" y="1593189"/>
            <a:ext cx="8239200" cy="3096000"/>
          </a:xfrm>
          <a:prstGeom prst="rect">
            <a:avLst/>
          </a:prstGeom>
          <a:noFill/>
          <a:ln>
            <a:noFill/>
          </a:ln>
        </p:spPr>
        <p:txBody>
          <a:bodyPr anchorCtr="0" anchor="t" bIns="50800" lIns="50800" spcFirstLastPara="1" rIns="50800" wrap="square" tIns="50800">
            <a:normAutofit/>
          </a:bodyPr>
          <a:lstStyle>
            <a:lvl1pPr indent="-533400" lvl="0" marL="457200" marR="0" rtl="0" algn="l">
              <a:lnSpc>
                <a:spcPct val="90000"/>
              </a:lnSpc>
              <a:spcBef>
                <a:spcPts val="1700"/>
              </a:spcBef>
              <a:spcAft>
                <a:spcPts val="0"/>
              </a:spcAft>
              <a:buClr>
                <a:schemeClr val="dk1"/>
              </a:buClr>
              <a:buSzPts val="4800"/>
              <a:buFont typeface="Arial"/>
              <a:buChar char="•"/>
              <a:defRPr b="0"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47"/>
          <p:cNvSpPr txBox="1"/>
          <p:nvPr>
            <p:ph idx="12" type="sldNum"/>
          </p:nvPr>
        </p:nvSpPr>
        <p:spPr>
          <a:xfrm>
            <a:off x="4500563" y="4527759"/>
            <a:ext cx="138300" cy="2103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5">
  <p:cSld name="TITLE_AND_BODY_6">
    <p:spTree>
      <p:nvGrpSpPr>
        <p:cNvPr id="190" name="Shape 190"/>
        <p:cNvGrpSpPr/>
        <p:nvPr/>
      </p:nvGrpSpPr>
      <p:grpSpPr>
        <a:xfrm>
          <a:off x="0" y="0"/>
          <a:ext cx="0" cy="0"/>
          <a:chOff x="0" y="0"/>
          <a:chExt cx="0" cy="0"/>
        </a:xfrm>
      </p:grpSpPr>
      <p:sp>
        <p:nvSpPr>
          <p:cNvPr id="191" name="Google Shape;191;p48"/>
          <p:cNvSpPr txBox="1"/>
          <p:nvPr>
            <p:ph type="title"/>
          </p:nvPr>
        </p:nvSpPr>
        <p:spPr>
          <a:xfrm>
            <a:off x="452438" y="404812"/>
            <a:ext cx="8239200" cy="537300"/>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1800"/>
              <a:buFont typeface="Calibri"/>
              <a:buNone/>
              <a:defRPr b="0" i="0" sz="3300" u="none" cap="none" strike="noStrike">
                <a:solidFill>
                  <a:schemeClr val="dk1"/>
                </a:solidFill>
                <a:latin typeface="Calibri"/>
                <a:ea typeface="Calibri"/>
                <a:cs typeface="Calibri"/>
                <a:sym typeface="Calibri"/>
              </a:defRPr>
            </a:lvl1pPr>
            <a:lvl2pPr lvl="1" rtl="0" algn="l">
              <a:lnSpc>
                <a:spcPct val="80000"/>
              </a:lnSpc>
              <a:spcBef>
                <a:spcPts val="0"/>
              </a:spcBef>
              <a:spcAft>
                <a:spcPts val="0"/>
              </a:spcAft>
              <a:buClr>
                <a:srgbClr val="000000"/>
              </a:buClr>
              <a:buSzPts val="1800"/>
              <a:buFont typeface="Arial"/>
              <a:buNone/>
              <a:defRPr sz="1800"/>
            </a:lvl2pPr>
            <a:lvl3pPr lvl="2" rtl="0" algn="l">
              <a:lnSpc>
                <a:spcPct val="80000"/>
              </a:lnSpc>
              <a:spcBef>
                <a:spcPts val="0"/>
              </a:spcBef>
              <a:spcAft>
                <a:spcPts val="0"/>
              </a:spcAft>
              <a:buClr>
                <a:srgbClr val="000000"/>
              </a:buClr>
              <a:buSzPts val="1800"/>
              <a:buFont typeface="Arial"/>
              <a:buNone/>
              <a:defRPr sz="1800"/>
            </a:lvl3pPr>
            <a:lvl4pPr lvl="3" rtl="0" algn="l">
              <a:lnSpc>
                <a:spcPct val="80000"/>
              </a:lnSpc>
              <a:spcBef>
                <a:spcPts val="0"/>
              </a:spcBef>
              <a:spcAft>
                <a:spcPts val="0"/>
              </a:spcAft>
              <a:buClr>
                <a:srgbClr val="000000"/>
              </a:buClr>
              <a:buSzPts val="1800"/>
              <a:buFont typeface="Arial"/>
              <a:buNone/>
              <a:defRPr sz="1800"/>
            </a:lvl4pPr>
            <a:lvl5pPr lvl="4" rtl="0" algn="l">
              <a:lnSpc>
                <a:spcPct val="80000"/>
              </a:lnSpc>
              <a:spcBef>
                <a:spcPts val="0"/>
              </a:spcBef>
              <a:spcAft>
                <a:spcPts val="0"/>
              </a:spcAft>
              <a:buClr>
                <a:srgbClr val="000000"/>
              </a:buClr>
              <a:buSzPts val="1800"/>
              <a:buFont typeface="Arial"/>
              <a:buNone/>
              <a:defRPr sz="1800"/>
            </a:lvl5pPr>
            <a:lvl6pPr lvl="5" rtl="0" algn="l">
              <a:lnSpc>
                <a:spcPct val="80000"/>
              </a:lnSpc>
              <a:spcBef>
                <a:spcPts val="0"/>
              </a:spcBef>
              <a:spcAft>
                <a:spcPts val="0"/>
              </a:spcAft>
              <a:buClr>
                <a:srgbClr val="000000"/>
              </a:buClr>
              <a:buSzPts val="1800"/>
              <a:buFont typeface="Arial"/>
              <a:buNone/>
              <a:defRPr sz="1800"/>
            </a:lvl6pPr>
            <a:lvl7pPr lvl="6" rtl="0" algn="l">
              <a:lnSpc>
                <a:spcPct val="80000"/>
              </a:lnSpc>
              <a:spcBef>
                <a:spcPts val="0"/>
              </a:spcBef>
              <a:spcAft>
                <a:spcPts val="0"/>
              </a:spcAft>
              <a:buClr>
                <a:srgbClr val="000000"/>
              </a:buClr>
              <a:buSzPts val="1800"/>
              <a:buFont typeface="Arial"/>
              <a:buNone/>
              <a:defRPr sz="1800"/>
            </a:lvl7pPr>
            <a:lvl8pPr lvl="7" rtl="0" algn="l">
              <a:lnSpc>
                <a:spcPct val="80000"/>
              </a:lnSpc>
              <a:spcBef>
                <a:spcPts val="0"/>
              </a:spcBef>
              <a:spcAft>
                <a:spcPts val="0"/>
              </a:spcAft>
              <a:buClr>
                <a:srgbClr val="000000"/>
              </a:buClr>
              <a:buSzPts val="1800"/>
              <a:buFont typeface="Arial"/>
              <a:buNone/>
              <a:defRPr sz="1800"/>
            </a:lvl8pPr>
            <a:lvl9pPr lvl="8" rtl="0" algn="l">
              <a:lnSpc>
                <a:spcPct val="80000"/>
              </a:lnSpc>
              <a:spcBef>
                <a:spcPts val="0"/>
              </a:spcBef>
              <a:spcAft>
                <a:spcPts val="0"/>
              </a:spcAft>
              <a:buClr>
                <a:srgbClr val="000000"/>
              </a:buClr>
              <a:buSzPts val="1800"/>
              <a:buFont typeface="Arial"/>
              <a:buNone/>
              <a:defRPr sz="1800"/>
            </a:lvl9pPr>
          </a:lstStyle>
          <a:p/>
        </p:txBody>
      </p:sp>
      <p:sp>
        <p:nvSpPr>
          <p:cNvPr id="192" name="Google Shape;192;p48"/>
          <p:cNvSpPr txBox="1"/>
          <p:nvPr>
            <p:ph idx="1" type="body"/>
          </p:nvPr>
        </p:nvSpPr>
        <p:spPr>
          <a:xfrm>
            <a:off x="452438" y="889861"/>
            <a:ext cx="8239200" cy="350400"/>
          </a:xfrm>
          <a:prstGeom prst="rect">
            <a:avLst/>
          </a:prstGeom>
          <a:noFill/>
          <a:ln>
            <a:noFill/>
          </a:ln>
        </p:spPr>
        <p:txBody>
          <a:bodyPr anchorCtr="0" anchor="t" bIns="45675" lIns="45675" spcFirstLastPara="1" rIns="45675" wrap="square" tIns="45675">
            <a:normAutofit/>
          </a:bodyPr>
          <a:lstStyle>
            <a:lvl1pPr indent="-228600" lvl="0" marL="457200" marR="0" rtl="0" algn="l">
              <a:lnSpc>
                <a:spcPct val="100000"/>
              </a:lnSpc>
              <a:spcBef>
                <a:spcPts val="0"/>
              </a:spcBef>
              <a:spcAft>
                <a:spcPts val="0"/>
              </a:spcAft>
              <a:buClr>
                <a:srgbClr val="000000"/>
              </a:buClr>
              <a:buSzPts val="5500"/>
              <a:buFont typeface="Helvetica Neue"/>
              <a:buNone/>
              <a:defRPr b="1"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48"/>
          <p:cNvSpPr txBox="1"/>
          <p:nvPr>
            <p:ph idx="2" type="body"/>
          </p:nvPr>
        </p:nvSpPr>
        <p:spPr>
          <a:xfrm>
            <a:off x="452438" y="1593189"/>
            <a:ext cx="8239200" cy="3096000"/>
          </a:xfrm>
          <a:prstGeom prst="rect">
            <a:avLst/>
          </a:prstGeom>
          <a:noFill/>
          <a:ln>
            <a:noFill/>
          </a:ln>
        </p:spPr>
        <p:txBody>
          <a:bodyPr anchorCtr="0" anchor="t" bIns="50800" lIns="50800" spcFirstLastPara="1" rIns="50800" wrap="square" tIns="50800">
            <a:normAutofit/>
          </a:bodyPr>
          <a:lstStyle>
            <a:lvl1pPr indent="-533400" lvl="0" marL="457200" marR="0" rtl="0" algn="l">
              <a:lnSpc>
                <a:spcPct val="90000"/>
              </a:lnSpc>
              <a:spcBef>
                <a:spcPts val="1700"/>
              </a:spcBef>
              <a:spcAft>
                <a:spcPts val="0"/>
              </a:spcAft>
              <a:buClr>
                <a:schemeClr val="dk1"/>
              </a:buClr>
              <a:buSzPts val="4800"/>
              <a:buFont typeface="Arial"/>
              <a:buChar char="•"/>
              <a:defRPr b="0"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48"/>
          <p:cNvSpPr txBox="1"/>
          <p:nvPr>
            <p:ph idx="12" type="sldNum"/>
          </p:nvPr>
        </p:nvSpPr>
        <p:spPr>
          <a:xfrm>
            <a:off x="4500563" y="4527759"/>
            <a:ext cx="138300" cy="2103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6">
  <p:cSld name="TITLE_AND_BODY_7">
    <p:spTree>
      <p:nvGrpSpPr>
        <p:cNvPr id="195" name="Shape 195"/>
        <p:cNvGrpSpPr/>
        <p:nvPr/>
      </p:nvGrpSpPr>
      <p:grpSpPr>
        <a:xfrm>
          <a:off x="0" y="0"/>
          <a:ext cx="0" cy="0"/>
          <a:chOff x="0" y="0"/>
          <a:chExt cx="0" cy="0"/>
        </a:xfrm>
      </p:grpSpPr>
      <p:sp>
        <p:nvSpPr>
          <p:cNvPr id="196" name="Google Shape;196;p49"/>
          <p:cNvSpPr txBox="1"/>
          <p:nvPr>
            <p:ph type="title"/>
          </p:nvPr>
        </p:nvSpPr>
        <p:spPr>
          <a:xfrm>
            <a:off x="452438" y="404812"/>
            <a:ext cx="8239200" cy="537300"/>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1800"/>
              <a:buFont typeface="Calibri"/>
              <a:buNone/>
              <a:defRPr b="0" i="0" sz="3300" u="none" cap="none" strike="noStrike">
                <a:solidFill>
                  <a:schemeClr val="dk1"/>
                </a:solidFill>
                <a:latin typeface="Calibri"/>
                <a:ea typeface="Calibri"/>
                <a:cs typeface="Calibri"/>
                <a:sym typeface="Calibri"/>
              </a:defRPr>
            </a:lvl1pPr>
            <a:lvl2pPr lvl="1" rtl="0" algn="l">
              <a:lnSpc>
                <a:spcPct val="80000"/>
              </a:lnSpc>
              <a:spcBef>
                <a:spcPts val="0"/>
              </a:spcBef>
              <a:spcAft>
                <a:spcPts val="0"/>
              </a:spcAft>
              <a:buClr>
                <a:srgbClr val="000000"/>
              </a:buClr>
              <a:buSzPts val="1800"/>
              <a:buFont typeface="Arial"/>
              <a:buNone/>
              <a:defRPr sz="1800"/>
            </a:lvl2pPr>
            <a:lvl3pPr lvl="2" rtl="0" algn="l">
              <a:lnSpc>
                <a:spcPct val="80000"/>
              </a:lnSpc>
              <a:spcBef>
                <a:spcPts val="0"/>
              </a:spcBef>
              <a:spcAft>
                <a:spcPts val="0"/>
              </a:spcAft>
              <a:buClr>
                <a:srgbClr val="000000"/>
              </a:buClr>
              <a:buSzPts val="1800"/>
              <a:buFont typeface="Arial"/>
              <a:buNone/>
              <a:defRPr sz="1800"/>
            </a:lvl3pPr>
            <a:lvl4pPr lvl="3" rtl="0" algn="l">
              <a:lnSpc>
                <a:spcPct val="80000"/>
              </a:lnSpc>
              <a:spcBef>
                <a:spcPts val="0"/>
              </a:spcBef>
              <a:spcAft>
                <a:spcPts val="0"/>
              </a:spcAft>
              <a:buClr>
                <a:srgbClr val="000000"/>
              </a:buClr>
              <a:buSzPts val="1800"/>
              <a:buFont typeface="Arial"/>
              <a:buNone/>
              <a:defRPr sz="1800"/>
            </a:lvl4pPr>
            <a:lvl5pPr lvl="4" rtl="0" algn="l">
              <a:lnSpc>
                <a:spcPct val="80000"/>
              </a:lnSpc>
              <a:spcBef>
                <a:spcPts val="0"/>
              </a:spcBef>
              <a:spcAft>
                <a:spcPts val="0"/>
              </a:spcAft>
              <a:buClr>
                <a:srgbClr val="000000"/>
              </a:buClr>
              <a:buSzPts val="1800"/>
              <a:buFont typeface="Arial"/>
              <a:buNone/>
              <a:defRPr sz="1800"/>
            </a:lvl5pPr>
            <a:lvl6pPr lvl="5" rtl="0" algn="l">
              <a:lnSpc>
                <a:spcPct val="80000"/>
              </a:lnSpc>
              <a:spcBef>
                <a:spcPts val="0"/>
              </a:spcBef>
              <a:spcAft>
                <a:spcPts val="0"/>
              </a:spcAft>
              <a:buClr>
                <a:srgbClr val="000000"/>
              </a:buClr>
              <a:buSzPts val="1800"/>
              <a:buFont typeface="Arial"/>
              <a:buNone/>
              <a:defRPr sz="1800"/>
            </a:lvl6pPr>
            <a:lvl7pPr lvl="6" rtl="0" algn="l">
              <a:lnSpc>
                <a:spcPct val="80000"/>
              </a:lnSpc>
              <a:spcBef>
                <a:spcPts val="0"/>
              </a:spcBef>
              <a:spcAft>
                <a:spcPts val="0"/>
              </a:spcAft>
              <a:buClr>
                <a:srgbClr val="000000"/>
              </a:buClr>
              <a:buSzPts val="1800"/>
              <a:buFont typeface="Arial"/>
              <a:buNone/>
              <a:defRPr sz="1800"/>
            </a:lvl7pPr>
            <a:lvl8pPr lvl="7" rtl="0" algn="l">
              <a:lnSpc>
                <a:spcPct val="80000"/>
              </a:lnSpc>
              <a:spcBef>
                <a:spcPts val="0"/>
              </a:spcBef>
              <a:spcAft>
                <a:spcPts val="0"/>
              </a:spcAft>
              <a:buClr>
                <a:srgbClr val="000000"/>
              </a:buClr>
              <a:buSzPts val="1800"/>
              <a:buFont typeface="Arial"/>
              <a:buNone/>
              <a:defRPr sz="1800"/>
            </a:lvl8pPr>
            <a:lvl9pPr lvl="8" rtl="0" algn="l">
              <a:lnSpc>
                <a:spcPct val="80000"/>
              </a:lnSpc>
              <a:spcBef>
                <a:spcPts val="0"/>
              </a:spcBef>
              <a:spcAft>
                <a:spcPts val="0"/>
              </a:spcAft>
              <a:buClr>
                <a:srgbClr val="000000"/>
              </a:buClr>
              <a:buSzPts val="1800"/>
              <a:buFont typeface="Arial"/>
              <a:buNone/>
              <a:defRPr sz="1800"/>
            </a:lvl9pPr>
          </a:lstStyle>
          <a:p/>
        </p:txBody>
      </p:sp>
      <p:sp>
        <p:nvSpPr>
          <p:cNvPr id="197" name="Google Shape;197;p49"/>
          <p:cNvSpPr txBox="1"/>
          <p:nvPr>
            <p:ph idx="1" type="body"/>
          </p:nvPr>
        </p:nvSpPr>
        <p:spPr>
          <a:xfrm>
            <a:off x="452438" y="889861"/>
            <a:ext cx="8239200" cy="350400"/>
          </a:xfrm>
          <a:prstGeom prst="rect">
            <a:avLst/>
          </a:prstGeom>
          <a:noFill/>
          <a:ln>
            <a:noFill/>
          </a:ln>
        </p:spPr>
        <p:txBody>
          <a:bodyPr anchorCtr="0" anchor="t" bIns="45675" lIns="45675" spcFirstLastPara="1" rIns="45675" wrap="square" tIns="45675">
            <a:normAutofit/>
          </a:bodyPr>
          <a:lstStyle>
            <a:lvl1pPr indent="-228600" lvl="0" marL="457200" marR="0" rtl="0" algn="l">
              <a:lnSpc>
                <a:spcPct val="100000"/>
              </a:lnSpc>
              <a:spcBef>
                <a:spcPts val="0"/>
              </a:spcBef>
              <a:spcAft>
                <a:spcPts val="0"/>
              </a:spcAft>
              <a:buClr>
                <a:srgbClr val="000000"/>
              </a:buClr>
              <a:buSzPts val="5500"/>
              <a:buFont typeface="Helvetica Neue"/>
              <a:buNone/>
              <a:defRPr b="1"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98" name="Google Shape;198;p49"/>
          <p:cNvSpPr txBox="1"/>
          <p:nvPr>
            <p:ph idx="2" type="body"/>
          </p:nvPr>
        </p:nvSpPr>
        <p:spPr>
          <a:xfrm>
            <a:off x="452438" y="1593189"/>
            <a:ext cx="8239200" cy="3096000"/>
          </a:xfrm>
          <a:prstGeom prst="rect">
            <a:avLst/>
          </a:prstGeom>
          <a:noFill/>
          <a:ln>
            <a:noFill/>
          </a:ln>
        </p:spPr>
        <p:txBody>
          <a:bodyPr anchorCtr="0" anchor="t" bIns="50800" lIns="50800" spcFirstLastPara="1" rIns="50800" wrap="square" tIns="50800">
            <a:normAutofit/>
          </a:bodyPr>
          <a:lstStyle>
            <a:lvl1pPr indent="-533400" lvl="0" marL="457200" marR="0" rtl="0" algn="l">
              <a:lnSpc>
                <a:spcPct val="90000"/>
              </a:lnSpc>
              <a:spcBef>
                <a:spcPts val="1700"/>
              </a:spcBef>
              <a:spcAft>
                <a:spcPts val="0"/>
              </a:spcAft>
              <a:buClr>
                <a:schemeClr val="dk1"/>
              </a:buClr>
              <a:buSzPts val="4800"/>
              <a:buFont typeface="Arial"/>
              <a:buChar char="•"/>
              <a:defRPr b="0"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199" name="Google Shape;199;p49"/>
          <p:cNvSpPr txBox="1"/>
          <p:nvPr>
            <p:ph idx="12" type="sldNum"/>
          </p:nvPr>
        </p:nvSpPr>
        <p:spPr>
          <a:xfrm>
            <a:off x="4500563" y="4527759"/>
            <a:ext cx="138300" cy="2103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7">
  <p:cSld name="TITLE_AND_BODY_8">
    <p:spTree>
      <p:nvGrpSpPr>
        <p:cNvPr id="200" name="Shape 200"/>
        <p:cNvGrpSpPr/>
        <p:nvPr/>
      </p:nvGrpSpPr>
      <p:grpSpPr>
        <a:xfrm>
          <a:off x="0" y="0"/>
          <a:ext cx="0" cy="0"/>
          <a:chOff x="0" y="0"/>
          <a:chExt cx="0" cy="0"/>
        </a:xfrm>
      </p:grpSpPr>
      <p:sp>
        <p:nvSpPr>
          <p:cNvPr id="201" name="Google Shape;201;p50"/>
          <p:cNvSpPr txBox="1"/>
          <p:nvPr>
            <p:ph type="title"/>
          </p:nvPr>
        </p:nvSpPr>
        <p:spPr>
          <a:xfrm>
            <a:off x="452438" y="404812"/>
            <a:ext cx="8239200" cy="537300"/>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1800"/>
              <a:buFont typeface="Calibri"/>
              <a:buNone/>
              <a:defRPr b="0" i="0" sz="3300" u="none" cap="none" strike="noStrike">
                <a:solidFill>
                  <a:schemeClr val="dk1"/>
                </a:solidFill>
                <a:latin typeface="Calibri"/>
                <a:ea typeface="Calibri"/>
                <a:cs typeface="Calibri"/>
                <a:sym typeface="Calibri"/>
              </a:defRPr>
            </a:lvl1pPr>
            <a:lvl2pPr lvl="1" rtl="0" algn="l">
              <a:lnSpc>
                <a:spcPct val="80000"/>
              </a:lnSpc>
              <a:spcBef>
                <a:spcPts val="0"/>
              </a:spcBef>
              <a:spcAft>
                <a:spcPts val="0"/>
              </a:spcAft>
              <a:buClr>
                <a:srgbClr val="000000"/>
              </a:buClr>
              <a:buSzPts val="1800"/>
              <a:buFont typeface="Arial"/>
              <a:buNone/>
              <a:defRPr sz="1800"/>
            </a:lvl2pPr>
            <a:lvl3pPr lvl="2" rtl="0" algn="l">
              <a:lnSpc>
                <a:spcPct val="80000"/>
              </a:lnSpc>
              <a:spcBef>
                <a:spcPts val="0"/>
              </a:spcBef>
              <a:spcAft>
                <a:spcPts val="0"/>
              </a:spcAft>
              <a:buClr>
                <a:srgbClr val="000000"/>
              </a:buClr>
              <a:buSzPts val="1800"/>
              <a:buFont typeface="Arial"/>
              <a:buNone/>
              <a:defRPr sz="1800"/>
            </a:lvl3pPr>
            <a:lvl4pPr lvl="3" rtl="0" algn="l">
              <a:lnSpc>
                <a:spcPct val="80000"/>
              </a:lnSpc>
              <a:spcBef>
                <a:spcPts val="0"/>
              </a:spcBef>
              <a:spcAft>
                <a:spcPts val="0"/>
              </a:spcAft>
              <a:buClr>
                <a:srgbClr val="000000"/>
              </a:buClr>
              <a:buSzPts val="1800"/>
              <a:buFont typeface="Arial"/>
              <a:buNone/>
              <a:defRPr sz="1800"/>
            </a:lvl4pPr>
            <a:lvl5pPr lvl="4" rtl="0" algn="l">
              <a:lnSpc>
                <a:spcPct val="80000"/>
              </a:lnSpc>
              <a:spcBef>
                <a:spcPts val="0"/>
              </a:spcBef>
              <a:spcAft>
                <a:spcPts val="0"/>
              </a:spcAft>
              <a:buClr>
                <a:srgbClr val="000000"/>
              </a:buClr>
              <a:buSzPts val="1800"/>
              <a:buFont typeface="Arial"/>
              <a:buNone/>
              <a:defRPr sz="1800"/>
            </a:lvl5pPr>
            <a:lvl6pPr lvl="5" rtl="0" algn="l">
              <a:lnSpc>
                <a:spcPct val="80000"/>
              </a:lnSpc>
              <a:spcBef>
                <a:spcPts val="0"/>
              </a:spcBef>
              <a:spcAft>
                <a:spcPts val="0"/>
              </a:spcAft>
              <a:buClr>
                <a:srgbClr val="000000"/>
              </a:buClr>
              <a:buSzPts val="1800"/>
              <a:buFont typeface="Arial"/>
              <a:buNone/>
              <a:defRPr sz="1800"/>
            </a:lvl6pPr>
            <a:lvl7pPr lvl="6" rtl="0" algn="l">
              <a:lnSpc>
                <a:spcPct val="80000"/>
              </a:lnSpc>
              <a:spcBef>
                <a:spcPts val="0"/>
              </a:spcBef>
              <a:spcAft>
                <a:spcPts val="0"/>
              </a:spcAft>
              <a:buClr>
                <a:srgbClr val="000000"/>
              </a:buClr>
              <a:buSzPts val="1800"/>
              <a:buFont typeface="Arial"/>
              <a:buNone/>
              <a:defRPr sz="1800"/>
            </a:lvl7pPr>
            <a:lvl8pPr lvl="7" rtl="0" algn="l">
              <a:lnSpc>
                <a:spcPct val="80000"/>
              </a:lnSpc>
              <a:spcBef>
                <a:spcPts val="0"/>
              </a:spcBef>
              <a:spcAft>
                <a:spcPts val="0"/>
              </a:spcAft>
              <a:buClr>
                <a:srgbClr val="000000"/>
              </a:buClr>
              <a:buSzPts val="1800"/>
              <a:buFont typeface="Arial"/>
              <a:buNone/>
              <a:defRPr sz="1800"/>
            </a:lvl8pPr>
            <a:lvl9pPr lvl="8" rtl="0" algn="l">
              <a:lnSpc>
                <a:spcPct val="80000"/>
              </a:lnSpc>
              <a:spcBef>
                <a:spcPts val="0"/>
              </a:spcBef>
              <a:spcAft>
                <a:spcPts val="0"/>
              </a:spcAft>
              <a:buClr>
                <a:srgbClr val="000000"/>
              </a:buClr>
              <a:buSzPts val="1800"/>
              <a:buFont typeface="Arial"/>
              <a:buNone/>
              <a:defRPr sz="1800"/>
            </a:lvl9pPr>
          </a:lstStyle>
          <a:p/>
        </p:txBody>
      </p:sp>
      <p:sp>
        <p:nvSpPr>
          <p:cNvPr id="202" name="Google Shape;202;p50"/>
          <p:cNvSpPr txBox="1"/>
          <p:nvPr>
            <p:ph idx="1" type="body"/>
          </p:nvPr>
        </p:nvSpPr>
        <p:spPr>
          <a:xfrm>
            <a:off x="452438" y="889861"/>
            <a:ext cx="8239200" cy="350400"/>
          </a:xfrm>
          <a:prstGeom prst="rect">
            <a:avLst/>
          </a:prstGeom>
          <a:noFill/>
          <a:ln>
            <a:noFill/>
          </a:ln>
        </p:spPr>
        <p:txBody>
          <a:bodyPr anchorCtr="0" anchor="t" bIns="45675" lIns="45675" spcFirstLastPara="1" rIns="45675" wrap="square" tIns="45675">
            <a:normAutofit/>
          </a:bodyPr>
          <a:lstStyle>
            <a:lvl1pPr indent="-228600" lvl="0" marL="457200" marR="0" rtl="0" algn="l">
              <a:lnSpc>
                <a:spcPct val="100000"/>
              </a:lnSpc>
              <a:spcBef>
                <a:spcPts val="0"/>
              </a:spcBef>
              <a:spcAft>
                <a:spcPts val="0"/>
              </a:spcAft>
              <a:buClr>
                <a:srgbClr val="000000"/>
              </a:buClr>
              <a:buSzPts val="5500"/>
              <a:buFont typeface="Helvetica Neue"/>
              <a:buNone/>
              <a:defRPr b="1"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50"/>
          <p:cNvSpPr txBox="1"/>
          <p:nvPr>
            <p:ph idx="2" type="body"/>
          </p:nvPr>
        </p:nvSpPr>
        <p:spPr>
          <a:xfrm>
            <a:off x="452438" y="1593189"/>
            <a:ext cx="8239200" cy="3096000"/>
          </a:xfrm>
          <a:prstGeom prst="rect">
            <a:avLst/>
          </a:prstGeom>
          <a:noFill/>
          <a:ln>
            <a:noFill/>
          </a:ln>
        </p:spPr>
        <p:txBody>
          <a:bodyPr anchorCtr="0" anchor="t" bIns="50800" lIns="50800" spcFirstLastPara="1" rIns="50800" wrap="square" tIns="50800">
            <a:normAutofit/>
          </a:bodyPr>
          <a:lstStyle>
            <a:lvl1pPr indent="-533400" lvl="0" marL="457200" marR="0" rtl="0" algn="l">
              <a:lnSpc>
                <a:spcPct val="90000"/>
              </a:lnSpc>
              <a:spcBef>
                <a:spcPts val="1700"/>
              </a:spcBef>
              <a:spcAft>
                <a:spcPts val="0"/>
              </a:spcAft>
              <a:buClr>
                <a:schemeClr val="dk1"/>
              </a:buClr>
              <a:buSzPts val="4800"/>
              <a:buFont typeface="Arial"/>
              <a:buChar char="•"/>
              <a:defRPr b="0"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50"/>
          <p:cNvSpPr txBox="1"/>
          <p:nvPr>
            <p:ph idx="12" type="sldNum"/>
          </p:nvPr>
        </p:nvSpPr>
        <p:spPr>
          <a:xfrm>
            <a:off x="4500563" y="4527759"/>
            <a:ext cx="138300" cy="2103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ção">
  <p:cSld name="Seção">
    <p:spTree>
      <p:nvGrpSpPr>
        <p:cNvPr id="205" name="Shape 205"/>
        <p:cNvGrpSpPr/>
        <p:nvPr/>
      </p:nvGrpSpPr>
      <p:grpSpPr>
        <a:xfrm>
          <a:off x="0" y="0"/>
          <a:ext cx="0" cy="0"/>
          <a:chOff x="0" y="0"/>
          <a:chExt cx="0" cy="0"/>
        </a:xfrm>
      </p:grpSpPr>
      <p:pic>
        <p:nvPicPr>
          <p:cNvPr descr="A building with cars parked in front&#10;&#10;Description automatically generated with low confidence" id="206" name="Google Shape;206;p51"/>
          <p:cNvPicPr preferRelativeResize="0"/>
          <p:nvPr/>
        </p:nvPicPr>
        <p:blipFill rotWithShape="1">
          <a:blip r:embed="rId2">
            <a:alphaModFix amt="50000"/>
          </a:blip>
          <a:srcRect b="0" l="0" r="0" t="0"/>
          <a:stretch/>
        </p:blipFill>
        <p:spPr>
          <a:xfrm>
            <a:off x="0" y="0"/>
            <a:ext cx="9144000" cy="5143500"/>
          </a:xfrm>
          <a:prstGeom prst="rect">
            <a:avLst/>
          </a:prstGeom>
          <a:noFill/>
          <a:ln>
            <a:noFill/>
          </a:ln>
        </p:spPr>
      </p:pic>
      <p:sp>
        <p:nvSpPr>
          <p:cNvPr id="207" name="Google Shape;207;p51"/>
          <p:cNvSpPr/>
          <p:nvPr/>
        </p:nvSpPr>
        <p:spPr>
          <a:xfrm>
            <a:off x="8490857" y="-1"/>
            <a:ext cx="653100" cy="457200"/>
          </a:xfrm>
          <a:prstGeom prst="rect">
            <a:avLst/>
          </a:prstGeom>
          <a:solidFill>
            <a:srgbClr val="FFFFFF">
              <a:alpha val="76860"/>
            </a:srgbClr>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8" name="Google Shape;208;p51"/>
          <p:cNvSpPr/>
          <p:nvPr/>
        </p:nvSpPr>
        <p:spPr>
          <a:xfrm>
            <a:off x="0" y="1"/>
            <a:ext cx="8490900" cy="84900"/>
          </a:xfrm>
          <a:prstGeom prst="rect">
            <a:avLst/>
          </a:prstGeom>
          <a:solidFill>
            <a:srgbClr val="FFFFFF">
              <a:alpha val="76860"/>
            </a:srgbClr>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pic>
        <p:nvPicPr>
          <p:cNvPr descr="image20.png" id="209" name="Google Shape;209;p51"/>
          <p:cNvPicPr preferRelativeResize="0"/>
          <p:nvPr/>
        </p:nvPicPr>
        <p:blipFill rotWithShape="1">
          <a:blip r:embed="rId3">
            <a:alphaModFix/>
          </a:blip>
          <a:srcRect b="0" l="0" r="0" t="0"/>
          <a:stretch/>
        </p:blipFill>
        <p:spPr>
          <a:xfrm>
            <a:off x="8606970" y="102301"/>
            <a:ext cx="454574" cy="24829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p:cSld name="Black">
    <p:bg>
      <p:bgPr>
        <a:solidFill>
          <a:schemeClr val="dk1"/>
        </a:solidFill>
      </p:bgPr>
    </p:bg>
    <p:spTree>
      <p:nvGrpSpPr>
        <p:cNvPr id="210" name="Shape 210"/>
        <p:cNvGrpSpPr/>
        <p:nvPr/>
      </p:nvGrpSpPr>
      <p:grpSpPr>
        <a:xfrm>
          <a:off x="0" y="0"/>
          <a:ext cx="0" cy="0"/>
          <a:chOff x="0" y="0"/>
          <a:chExt cx="0" cy="0"/>
        </a:xfrm>
      </p:grpSpPr>
      <p:pic>
        <p:nvPicPr>
          <p:cNvPr descr="image1.png" id="211" name="Google Shape;211;p52"/>
          <p:cNvPicPr preferRelativeResize="0"/>
          <p:nvPr/>
        </p:nvPicPr>
        <p:blipFill rotWithShape="1">
          <a:blip r:embed="rId2">
            <a:alphaModFix/>
          </a:blip>
          <a:srcRect b="0" l="0" r="19367" t="0"/>
          <a:stretch/>
        </p:blipFill>
        <p:spPr>
          <a:xfrm>
            <a:off x="8600751" y="97643"/>
            <a:ext cx="466082" cy="248298"/>
          </a:xfrm>
          <a:prstGeom prst="rect">
            <a:avLst/>
          </a:prstGeom>
          <a:noFill/>
          <a:ln>
            <a:noFill/>
          </a:ln>
        </p:spPr>
      </p:pic>
      <p:sp>
        <p:nvSpPr>
          <p:cNvPr id="212" name="Google Shape;212;p52"/>
          <p:cNvSpPr/>
          <p:nvPr/>
        </p:nvSpPr>
        <p:spPr>
          <a:xfrm>
            <a:off x="8963309" y="221792"/>
            <a:ext cx="103500" cy="124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Marcadores">
  <p:cSld name="TITLE_AND_BODY_9">
    <p:spTree>
      <p:nvGrpSpPr>
        <p:cNvPr id="213" name="Shape 213"/>
        <p:cNvGrpSpPr/>
        <p:nvPr/>
      </p:nvGrpSpPr>
      <p:grpSpPr>
        <a:xfrm>
          <a:off x="0" y="0"/>
          <a:ext cx="0" cy="0"/>
          <a:chOff x="0" y="0"/>
          <a:chExt cx="0" cy="0"/>
        </a:xfrm>
      </p:grpSpPr>
      <p:sp>
        <p:nvSpPr>
          <p:cNvPr id="214" name="Google Shape;214;p53"/>
          <p:cNvSpPr txBox="1"/>
          <p:nvPr>
            <p:ph type="title"/>
          </p:nvPr>
        </p:nvSpPr>
        <p:spPr>
          <a:xfrm>
            <a:off x="452438" y="404813"/>
            <a:ext cx="8239200" cy="537600"/>
          </a:xfrm>
          <a:prstGeom prst="rect">
            <a:avLst/>
          </a:prstGeom>
          <a:noFill/>
          <a:ln>
            <a:noFill/>
          </a:ln>
        </p:spPr>
        <p:txBody>
          <a:bodyPr anchorCtr="0" anchor="t" bIns="19050" lIns="19050" spcFirstLastPara="1" rIns="19050" wrap="square" tIns="19050">
            <a:normAutofit/>
          </a:bodyPr>
          <a:lstStyle>
            <a:lvl1pPr lvl="0" rtl="0" algn="l">
              <a:lnSpc>
                <a:spcPct val="80000"/>
              </a:lnSpc>
              <a:spcBef>
                <a:spcPts val="0"/>
              </a:spcBef>
              <a:spcAft>
                <a:spcPts val="0"/>
              </a:spcAft>
              <a:buClr>
                <a:srgbClr val="000000"/>
              </a:buClr>
              <a:buSzPts val="700"/>
              <a:buNone/>
              <a:defRPr/>
            </a:lvl1pPr>
            <a:lvl2pPr lvl="1" rtl="0" algn="l">
              <a:lnSpc>
                <a:spcPct val="80000"/>
              </a:lnSpc>
              <a:spcBef>
                <a:spcPts val="0"/>
              </a:spcBef>
              <a:spcAft>
                <a:spcPts val="0"/>
              </a:spcAft>
              <a:buClr>
                <a:srgbClr val="000000"/>
              </a:buClr>
              <a:buSzPts val="700"/>
              <a:buNone/>
              <a:defRPr/>
            </a:lvl2pPr>
            <a:lvl3pPr lvl="2" rtl="0" algn="l">
              <a:lnSpc>
                <a:spcPct val="80000"/>
              </a:lnSpc>
              <a:spcBef>
                <a:spcPts val="0"/>
              </a:spcBef>
              <a:spcAft>
                <a:spcPts val="0"/>
              </a:spcAft>
              <a:buClr>
                <a:srgbClr val="000000"/>
              </a:buClr>
              <a:buSzPts val="700"/>
              <a:buNone/>
              <a:defRPr/>
            </a:lvl3pPr>
            <a:lvl4pPr lvl="3" rtl="0" algn="l">
              <a:lnSpc>
                <a:spcPct val="80000"/>
              </a:lnSpc>
              <a:spcBef>
                <a:spcPts val="0"/>
              </a:spcBef>
              <a:spcAft>
                <a:spcPts val="0"/>
              </a:spcAft>
              <a:buClr>
                <a:srgbClr val="000000"/>
              </a:buClr>
              <a:buSzPts val="700"/>
              <a:buNone/>
              <a:defRPr/>
            </a:lvl4pPr>
            <a:lvl5pPr lvl="4" rtl="0" algn="l">
              <a:lnSpc>
                <a:spcPct val="80000"/>
              </a:lnSpc>
              <a:spcBef>
                <a:spcPts val="0"/>
              </a:spcBef>
              <a:spcAft>
                <a:spcPts val="0"/>
              </a:spcAft>
              <a:buClr>
                <a:srgbClr val="000000"/>
              </a:buClr>
              <a:buSzPts val="700"/>
              <a:buNone/>
              <a:defRPr/>
            </a:lvl5pPr>
            <a:lvl6pPr lvl="5" rtl="0" algn="l">
              <a:lnSpc>
                <a:spcPct val="80000"/>
              </a:lnSpc>
              <a:spcBef>
                <a:spcPts val="0"/>
              </a:spcBef>
              <a:spcAft>
                <a:spcPts val="0"/>
              </a:spcAft>
              <a:buClr>
                <a:srgbClr val="000000"/>
              </a:buClr>
              <a:buSzPts val="700"/>
              <a:buNone/>
              <a:defRPr/>
            </a:lvl6pPr>
            <a:lvl7pPr lvl="6" rtl="0" algn="l">
              <a:lnSpc>
                <a:spcPct val="80000"/>
              </a:lnSpc>
              <a:spcBef>
                <a:spcPts val="0"/>
              </a:spcBef>
              <a:spcAft>
                <a:spcPts val="0"/>
              </a:spcAft>
              <a:buClr>
                <a:srgbClr val="000000"/>
              </a:buClr>
              <a:buSzPts val="700"/>
              <a:buNone/>
              <a:defRPr/>
            </a:lvl7pPr>
            <a:lvl8pPr lvl="7" rtl="0" algn="l">
              <a:lnSpc>
                <a:spcPct val="80000"/>
              </a:lnSpc>
              <a:spcBef>
                <a:spcPts val="0"/>
              </a:spcBef>
              <a:spcAft>
                <a:spcPts val="0"/>
              </a:spcAft>
              <a:buClr>
                <a:srgbClr val="000000"/>
              </a:buClr>
              <a:buSzPts val="700"/>
              <a:buNone/>
              <a:defRPr/>
            </a:lvl8pPr>
            <a:lvl9pPr lvl="8" rtl="0" algn="l">
              <a:lnSpc>
                <a:spcPct val="80000"/>
              </a:lnSpc>
              <a:spcBef>
                <a:spcPts val="0"/>
              </a:spcBef>
              <a:spcAft>
                <a:spcPts val="0"/>
              </a:spcAft>
              <a:buClr>
                <a:srgbClr val="000000"/>
              </a:buClr>
              <a:buSzPts val="700"/>
              <a:buNone/>
              <a:defRPr/>
            </a:lvl9pPr>
          </a:lstStyle>
          <a:p/>
        </p:txBody>
      </p:sp>
      <p:sp>
        <p:nvSpPr>
          <p:cNvPr id="215" name="Google Shape;215;p53"/>
          <p:cNvSpPr txBox="1"/>
          <p:nvPr>
            <p:ph idx="1" type="body"/>
          </p:nvPr>
        </p:nvSpPr>
        <p:spPr>
          <a:xfrm>
            <a:off x="452438" y="889860"/>
            <a:ext cx="8239200" cy="350700"/>
          </a:xfrm>
          <a:prstGeom prst="rect">
            <a:avLst/>
          </a:prstGeom>
          <a:noFill/>
          <a:ln>
            <a:noFill/>
          </a:ln>
        </p:spPr>
        <p:txBody>
          <a:bodyPr anchorCtr="0" anchor="t" bIns="17150" lIns="17150" spcFirstLastPara="1" rIns="17150" wrap="square" tIns="17150">
            <a:normAutofit/>
          </a:bodyPr>
          <a:lstStyle>
            <a:lvl1pPr indent="-228600" lvl="0" marL="457200" rtl="0" algn="l">
              <a:lnSpc>
                <a:spcPct val="100000"/>
              </a:lnSpc>
              <a:spcBef>
                <a:spcPts val="0"/>
              </a:spcBef>
              <a:spcAft>
                <a:spcPts val="0"/>
              </a:spcAft>
              <a:buClr>
                <a:srgbClr val="000000"/>
              </a:buClr>
              <a:buSzPts val="2100"/>
              <a:buFont typeface="Helvetica Neue"/>
              <a:buNone/>
              <a:defRPr b="1" sz="2100"/>
            </a:lvl1pPr>
            <a:lvl2pPr indent="-393700" lvl="1" marL="914400" rtl="0" algn="l">
              <a:lnSpc>
                <a:spcPct val="100000"/>
              </a:lnSpc>
              <a:spcBef>
                <a:spcPts val="0"/>
              </a:spcBef>
              <a:spcAft>
                <a:spcPts val="0"/>
              </a:spcAft>
              <a:buClr>
                <a:srgbClr val="000000"/>
              </a:buClr>
              <a:buSzPts val="2600"/>
              <a:buFont typeface="Helvetica Neue"/>
              <a:buChar char="•"/>
              <a:defRPr b="1" sz="2100"/>
            </a:lvl2pPr>
            <a:lvl3pPr indent="-393700" lvl="2" marL="1371600" rtl="0" algn="l">
              <a:lnSpc>
                <a:spcPct val="100000"/>
              </a:lnSpc>
              <a:spcBef>
                <a:spcPts val="0"/>
              </a:spcBef>
              <a:spcAft>
                <a:spcPts val="0"/>
              </a:spcAft>
              <a:buClr>
                <a:srgbClr val="000000"/>
              </a:buClr>
              <a:buSzPts val="2600"/>
              <a:buFont typeface="Helvetica Neue"/>
              <a:buChar char="•"/>
              <a:defRPr b="1" sz="2100"/>
            </a:lvl3pPr>
            <a:lvl4pPr indent="-393700" lvl="3" marL="1828800" rtl="0" algn="l">
              <a:lnSpc>
                <a:spcPct val="100000"/>
              </a:lnSpc>
              <a:spcBef>
                <a:spcPts val="0"/>
              </a:spcBef>
              <a:spcAft>
                <a:spcPts val="0"/>
              </a:spcAft>
              <a:buClr>
                <a:srgbClr val="000000"/>
              </a:buClr>
              <a:buSzPts val="2600"/>
              <a:buFont typeface="Helvetica Neue"/>
              <a:buChar char="•"/>
              <a:defRPr b="1" sz="2100"/>
            </a:lvl4pPr>
            <a:lvl5pPr indent="-393700" lvl="4" marL="2286000" rtl="0" algn="l">
              <a:lnSpc>
                <a:spcPct val="100000"/>
              </a:lnSpc>
              <a:spcBef>
                <a:spcPts val="0"/>
              </a:spcBef>
              <a:spcAft>
                <a:spcPts val="0"/>
              </a:spcAft>
              <a:buClr>
                <a:srgbClr val="000000"/>
              </a:buClr>
              <a:buSzPts val="2600"/>
              <a:buFont typeface="Helvetica Neue"/>
              <a:buChar char="•"/>
              <a:defRPr b="1" sz="2100"/>
            </a:lvl5pPr>
            <a:lvl6pPr indent="-285750" lvl="5" marL="2743200" rtl="0" algn="l">
              <a:lnSpc>
                <a:spcPct val="90000"/>
              </a:lnSpc>
              <a:spcBef>
                <a:spcPts val="1700"/>
              </a:spcBef>
              <a:spcAft>
                <a:spcPts val="0"/>
              </a:spcAft>
              <a:buClr>
                <a:srgbClr val="000000"/>
              </a:buClr>
              <a:buSzPts val="900"/>
              <a:buChar char="•"/>
              <a:defRPr/>
            </a:lvl6pPr>
            <a:lvl7pPr indent="-285750" lvl="6" marL="3200400" rtl="0" algn="l">
              <a:lnSpc>
                <a:spcPct val="90000"/>
              </a:lnSpc>
              <a:spcBef>
                <a:spcPts val="1700"/>
              </a:spcBef>
              <a:spcAft>
                <a:spcPts val="0"/>
              </a:spcAft>
              <a:buClr>
                <a:srgbClr val="000000"/>
              </a:buClr>
              <a:buSzPts val="900"/>
              <a:buChar char="•"/>
              <a:defRPr/>
            </a:lvl7pPr>
            <a:lvl8pPr indent="-285750" lvl="7" marL="3657600" rtl="0" algn="l">
              <a:lnSpc>
                <a:spcPct val="90000"/>
              </a:lnSpc>
              <a:spcBef>
                <a:spcPts val="1700"/>
              </a:spcBef>
              <a:spcAft>
                <a:spcPts val="0"/>
              </a:spcAft>
              <a:buClr>
                <a:srgbClr val="000000"/>
              </a:buClr>
              <a:buSzPts val="900"/>
              <a:buChar char="•"/>
              <a:defRPr/>
            </a:lvl8pPr>
            <a:lvl9pPr indent="-285750" lvl="8" marL="4114800" rtl="0" algn="l">
              <a:lnSpc>
                <a:spcPct val="90000"/>
              </a:lnSpc>
              <a:spcBef>
                <a:spcPts val="1700"/>
              </a:spcBef>
              <a:spcAft>
                <a:spcPts val="0"/>
              </a:spcAft>
              <a:buClr>
                <a:srgbClr val="000000"/>
              </a:buClr>
              <a:buSzPts val="900"/>
              <a:buChar char="•"/>
              <a:defRPr/>
            </a:lvl9pPr>
          </a:lstStyle>
          <a:p/>
        </p:txBody>
      </p:sp>
      <p:sp>
        <p:nvSpPr>
          <p:cNvPr id="216" name="Google Shape;216;p53"/>
          <p:cNvSpPr txBox="1"/>
          <p:nvPr>
            <p:ph idx="2"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285750" lvl="0" marL="457200" rtl="0" algn="l">
              <a:lnSpc>
                <a:spcPct val="90000"/>
              </a:lnSpc>
              <a:spcBef>
                <a:spcPts val="1700"/>
              </a:spcBef>
              <a:spcAft>
                <a:spcPts val="0"/>
              </a:spcAft>
              <a:buClr>
                <a:srgbClr val="000000"/>
              </a:buClr>
              <a:buSzPts val="900"/>
              <a:buChar char="•"/>
              <a:defRPr/>
            </a:lvl1pPr>
            <a:lvl2pPr indent="-285750" lvl="1" marL="914400" rtl="0" algn="l">
              <a:lnSpc>
                <a:spcPct val="90000"/>
              </a:lnSpc>
              <a:spcBef>
                <a:spcPts val="1700"/>
              </a:spcBef>
              <a:spcAft>
                <a:spcPts val="0"/>
              </a:spcAft>
              <a:buClr>
                <a:srgbClr val="000000"/>
              </a:buClr>
              <a:buSzPts val="900"/>
              <a:buChar char="•"/>
              <a:defRPr/>
            </a:lvl2pPr>
            <a:lvl3pPr indent="-285750" lvl="2" marL="1371600" rtl="0" algn="l">
              <a:lnSpc>
                <a:spcPct val="90000"/>
              </a:lnSpc>
              <a:spcBef>
                <a:spcPts val="1700"/>
              </a:spcBef>
              <a:spcAft>
                <a:spcPts val="0"/>
              </a:spcAft>
              <a:buClr>
                <a:srgbClr val="000000"/>
              </a:buClr>
              <a:buSzPts val="900"/>
              <a:buChar char="•"/>
              <a:defRPr/>
            </a:lvl3pPr>
            <a:lvl4pPr indent="-285750" lvl="3" marL="1828800" rtl="0" algn="l">
              <a:lnSpc>
                <a:spcPct val="90000"/>
              </a:lnSpc>
              <a:spcBef>
                <a:spcPts val="1700"/>
              </a:spcBef>
              <a:spcAft>
                <a:spcPts val="0"/>
              </a:spcAft>
              <a:buClr>
                <a:srgbClr val="000000"/>
              </a:buClr>
              <a:buSzPts val="900"/>
              <a:buChar char="•"/>
              <a:defRPr/>
            </a:lvl4pPr>
            <a:lvl5pPr indent="-285750" lvl="4" marL="2286000" rtl="0" algn="l">
              <a:lnSpc>
                <a:spcPct val="90000"/>
              </a:lnSpc>
              <a:spcBef>
                <a:spcPts val="1700"/>
              </a:spcBef>
              <a:spcAft>
                <a:spcPts val="0"/>
              </a:spcAft>
              <a:buClr>
                <a:srgbClr val="000000"/>
              </a:buClr>
              <a:buSzPts val="900"/>
              <a:buChar char="•"/>
              <a:defRPr/>
            </a:lvl5pPr>
            <a:lvl6pPr indent="-285750" lvl="5" marL="2743200" rtl="0" algn="l">
              <a:lnSpc>
                <a:spcPct val="90000"/>
              </a:lnSpc>
              <a:spcBef>
                <a:spcPts val="1700"/>
              </a:spcBef>
              <a:spcAft>
                <a:spcPts val="0"/>
              </a:spcAft>
              <a:buClr>
                <a:srgbClr val="000000"/>
              </a:buClr>
              <a:buSzPts val="900"/>
              <a:buChar char="•"/>
              <a:defRPr/>
            </a:lvl6pPr>
            <a:lvl7pPr indent="-285750" lvl="6" marL="3200400" rtl="0" algn="l">
              <a:lnSpc>
                <a:spcPct val="90000"/>
              </a:lnSpc>
              <a:spcBef>
                <a:spcPts val="1700"/>
              </a:spcBef>
              <a:spcAft>
                <a:spcPts val="0"/>
              </a:spcAft>
              <a:buClr>
                <a:srgbClr val="000000"/>
              </a:buClr>
              <a:buSzPts val="900"/>
              <a:buChar char="•"/>
              <a:defRPr/>
            </a:lvl7pPr>
            <a:lvl8pPr indent="-285750" lvl="7" marL="3657600" rtl="0" algn="l">
              <a:lnSpc>
                <a:spcPct val="90000"/>
              </a:lnSpc>
              <a:spcBef>
                <a:spcPts val="1700"/>
              </a:spcBef>
              <a:spcAft>
                <a:spcPts val="0"/>
              </a:spcAft>
              <a:buClr>
                <a:srgbClr val="000000"/>
              </a:buClr>
              <a:buSzPts val="900"/>
              <a:buChar char="•"/>
              <a:defRPr/>
            </a:lvl8pPr>
            <a:lvl9pPr indent="-285750" lvl="8" marL="4114800" rtl="0" algn="l">
              <a:lnSpc>
                <a:spcPct val="90000"/>
              </a:lnSpc>
              <a:spcBef>
                <a:spcPts val="1700"/>
              </a:spcBef>
              <a:spcAft>
                <a:spcPts val="0"/>
              </a:spcAft>
              <a:buClr>
                <a:srgbClr val="000000"/>
              </a:buClr>
              <a:buSzPts val="900"/>
              <a:buChar char="•"/>
              <a:defRPr/>
            </a:lvl9pPr>
          </a:lstStyle>
          <a:p/>
        </p:txBody>
      </p:sp>
      <p:sp>
        <p:nvSpPr>
          <p:cNvPr id="217" name="Google Shape;217;p53"/>
          <p:cNvSpPr txBox="1"/>
          <p:nvPr>
            <p:ph idx="12" type="sldNum"/>
          </p:nvPr>
        </p:nvSpPr>
        <p:spPr>
          <a:xfrm>
            <a:off x="4500563" y="4905375"/>
            <a:ext cx="138300" cy="1461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cSld name="Título">
    <p:spTree>
      <p:nvGrpSpPr>
        <p:cNvPr id="218" name="Shape 218"/>
        <p:cNvGrpSpPr/>
        <p:nvPr/>
      </p:nvGrpSpPr>
      <p:grpSpPr>
        <a:xfrm>
          <a:off x="0" y="0"/>
          <a:ext cx="0" cy="0"/>
          <a:chOff x="0" y="0"/>
          <a:chExt cx="0" cy="0"/>
        </a:xfrm>
      </p:grpSpPr>
      <p:sp>
        <p:nvSpPr>
          <p:cNvPr id="219" name="Google Shape;219;p54"/>
          <p:cNvSpPr txBox="1"/>
          <p:nvPr>
            <p:ph idx="1" type="body"/>
          </p:nvPr>
        </p:nvSpPr>
        <p:spPr>
          <a:xfrm>
            <a:off x="450503" y="4447448"/>
            <a:ext cx="8239200" cy="238800"/>
          </a:xfrm>
          <a:prstGeom prst="rect">
            <a:avLst/>
          </a:prstGeom>
          <a:noFill/>
          <a:ln>
            <a:noFill/>
          </a:ln>
        </p:spPr>
        <p:txBody>
          <a:bodyPr anchorCtr="0" anchor="t" bIns="17150" lIns="17150" spcFirstLastPara="1" rIns="17150" wrap="square" tIns="17150">
            <a:normAutofit/>
          </a:bodyPr>
          <a:lstStyle>
            <a:lvl1pPr indent="-228600" lvl="0" marL="457200" rtl="0" algn="l">
              <a:lnSpc>
                <a:spcPct val="100000"/>
              </a:lnSpc>
              <a:spcBef>
                <a:spcPts val="0"/>
              </a:spcBef>
              <a:spcAft>
                <a:spcPts val="0"/>
              </a:spcAft>
              <a:buClr>
                <a:srgbClr val="000000"/>
              </a:buClr>
              <a:buSzPts val="1400"/>
              <a:buFont typeface="Helvetica Neue"/>
              <a:buNone/>
              <a:defRPr b="1" sz="1400"/>
            </a:lvl1pPr>
            <a:lvl2pPr indent="-336550" lvl="1" marL="914400" rtl="0" algn="l">
              <a:lnSpc>
                <a:spcPct val="100000"/>
              </a:lnSpc>
              <a:spcBef>
                <a:spcPts val="0"/>
              </a:spcBef>
              <a:spcAft>
                <a:spcPts val="0"/>
              </a:spcAft>
              <a:buClr>
                <a:srgbClr val="000000"/>
              </a:buClr>
              <a:buSzPts val="1700"/>
              <a:buFont typeface="Helvetica Neue"/>
              <a:buChar char="•"/>
              <a:defRPr b="1" sz="1400"/>
            </a:lvl2pPr>
            <a:lvl3pPr indent="-336550" lvl="2" marL="1371600" rtl="0" algn="l">
              <a:lnSpc>
                <a:spcPct val="100000"/>
              </a:lnSpc>
              <a:spcBef>
                <a:spcPts val="0"/>
              </a:spcBef>
              <a:spcAft>
                <a:spcPts val="0"/>
              </a:spcAft>
              <a:buClr>
                <a:srgbClr val="000000"/>
              </a:buClr>
              <a:buSzPts val="1700"/>
              <a:buFont typeface="Helvetica Neue"/>
              <a:buChar char="•"/>
              <a:defRPr b="1" sz="1400"/>
            </a:lvl3pPr>
            <a:lvl4pPr indent="-336550" lvl="3" marL="1828800" rtl="0" algn="l">
              <a:lnSpc>
                <a:spcPct val="100000"/>
              </a:lnSpc>
              <a:spcBef>
                <a:spcPts val="0"/>
              </a:spcBef>
              <a:spcAft>
                <a:spcPts val="0"/>
              </a:spcAft>
              <a:buClr>
                <a:srgbClr val="000000"/>
              </a:buClr>
              <a:buSzPts val="1700"/>
              <a:buFont typeface="Helvetica Neue"/>
              <a:buChar char="•"/>
              <a:defRPr b="1" sz="1400"/>
            </a:lvl4pPr>
            <a:lvl5pPr indent="-336550" lvl="4" marL="2286000" rtl="0" algn="l">
              <a:lnSpc>
                <a:spcPct val="100000"/>
              </a:lnSpc>
              <a:spcBef>
                <a:spcPts val="0"/>
              </a:spcBef>
              <a:spcAft>
                <a:spcPts val="0"/>
              </a:spcAft>
              <a:buClr>
                <a:srgbClr val="000000"/>
              </a:buClr>
              <a:buSzPts val="1700"/>
              <a:buFont typeface="Helvetica Neue"/>
              <a:buChar char="•"/>
              <a:defRPr b="1" sz="1400"/>
            </a:lvl5pPr>
            <a:lvl6pPr indent="-285750" lvl="5" marL="2743200" rtl="0" algn="l">
              <a:lnSpc>
                <a:spcPct val="90000"/>
              </a:lnSpc>
              <a:spcBef>
                <a:spcPts val="1700"/>
              </a:spcBef>
              <a:spcAft>
                <a:spcPts val="0"/>
              </a:spcAft>
              <a:buClr>
                <a:srgbClr val="000000"/>
              </a:buClr>
              <a:buSzPts val="900"/>
              <a:buChar char="•"/>
              <a:defRPr/>
            </a:lvl6pPr>
            <a:lvl7pPr indent="-285750" lvl="6" marL="3200400" rtl="0" algn="l">
              <a:lnSpc>
                <a:spcPct val="90000"/>
              </a:lnSpc>
              <a:spcBef>
                <a:spcPts val="1700"/>
              </a:spcBef>
              <a:spcAft>
                <a:spcPts val="0"/>
              </a:spcAft>
              <a:buClr>
                <a:srgbClr val="000000"/>
              </a:buClr>
              <a:buSzPts val="900"/>
              <a:buChar char="•"/>
              <a:defRPr/>
            </a:lvl7pPr>
            <a:lvl8pPr indent="-285750" lvl="7" marL="3657600" rtl="0" algn="l">
              <a:lnSpc>
                <a:spcPct val="90000"/>
              </a:lnSpc>
              <a:spcBef>
                <a:spcPts val="1700"/>
              </a:spcBef>
              <a:spcAft>
                <a:spcPts val="0"/>
              </a:spcAft>
              <a:buClr>
                <a:srgbClr val="000000"/>
              </a:buClr>
              <a:buSzPts val="900"/>
              <a:buChar char="•"/>
              <a:defRPr/>
            </a:lvl8pPr>
            <a:lvl9pPr indent="-285750" lvl="8" marL="4114800" rtl="0" algn="l">
              <a:lnSpc>
                <a:spcPct val="90000"/>
              </a:lnSpc>
              <a:spcBef>
                <a:spcPts val="1700"/>
              </a:spcBef>
              <a:spcAft>
                <a:spcPts val="0"/>
              </a:spcAft>
              <a:buClr>
                <a:srgbClr val="000000"/>
              </a:buClr>
              <a:buSzPts val="900"/>
              <a:buChar char="•"/>
              <a:defRPr/>
            </a:lvl9pPr>
          </a:lstStyle>
          <a:p/>
        </p:txBody>
      </p:sp>
      <p:sp>
        <p:nvSpPr>
          <p:cNvPr id="220" name="Google Shape;220;p54"/>
          <p:cNvSpPr txBox="1"/>
          <p:nvPr>
            <p:ph type="title"/>
          </p:nvPr>
        </p:nvSpPr>
        <p:spPr>
          <a:xfrm>
            <a:off x="452436" y="965622"/>
            <a:ext cx="8239200" cy="1743300"/>
          </a:xfrm>
          <a:prstGeom prst="rect">
            <a:avLst/>
          </a:prstGeom>
          <a:noFill/>
          <a:ln>
            <a:noFill/>
          </a:ln>
        </p:spPr>
        <p:txBody>
          <a:bodyPr anchorCtr="0" anchor="b" bIns="19050" lIns="19050" spcFirstLastPara="1" rIns="19050" wrap="square" tIns="19050">
            <a:normAutofit/>
          </a:bodyPr>
          <a:lstStyle>
            <a:lvl1pPr lvl="0" rtl="0" algn="l">
              <a:lnSpc>
                <a:spcPct val="80000"/>
              </a:lnSpc>
              <a:spcBef>
                <a:spcPts val="0"/>
              </a:spcBef>
              <a:spcAft>
                <a:spcPts val="0"/>
              </a:spcAft>
              <a:buClr>
                <a:srgbClr val="000000"/>
              </a:buClr>
              <a:buSzPts val="4400"/>
              <a:buFont typeface="Helvetica Neue"/>
              <a:buNone/>
              <a:defRPr sz="4400"/>
            </a:lvl1pPr>
            <a:lvl2pPr lvl="1" rtl="0" algn="l">
              <a:lnSpc>
                <a:spcPct val="80000"/>
              </a:lnSpc>
              <a:spcBef>
                <a:spcPts val="0"/>
              </a:spcBef>
              <a:spcAft>
                <a:spcPts val="0"/>
              </a:spcAft>
              <a:buClr>
                <a:srgbClr val="000000"/>
              </a:buClr>
              <a:buSzPts val="700"/>
              <a:buNone/>
              <a:defRPr/>
            </a:lvl2pPr>
            <a:lvl3pPr lvl="2" rtl="0" algn="l">
              <a:lnSpc>
                <a:spcPct val="80000"/>
              </a:lnSpc>
              <a:spcBef>
                <a:spcPts val="0"/>
              </a:spcBef>
              <a:spcAft>
                <a:spcPts val="0"/>
              </a:spcAft>
              <a:buClr>
                <a:srgbClr val="000000"/>
              </a:buClr>
              <a:buSzPts val="700"/>
              <a:buNone/>
              <a:defRPr/>
            </a:lvl3pPr>
            <a:lvl4pPr lvl="3" rtl="0" algn="l">
              <a:lnSpc>
                <a:spcPct val="80000"/>
              </a:lnSpc>
              <a:spcBef>
                <a:spcPts val="0"/>
              </a:spcBef>
              <a:spcAft>
                <a:spcPts val="0"/>
              </a:spcAft>
              <a:buClr>
                <a:srgbClr val="000000"/>
              </a:buClr>
              <a:buSzPts val="700"/>
              <a:buNone/>
              <a:defRPr/>
            </a:lvl4pPr>
            <a:lvl5pPr lvl="4" rtl="0" algn="l">
              <a:lnSpc>
                <a:spcPct val="80000"/>
              </a:lnSpc>
              <a:spcBef>
                <a:spcPts val="0"/>
              </a:spcBef>
              <a:spcAft>
                <a:spcPts val="0"/>
              </a:spcAft>
              <a:buClr>
                <a:srgbClr val="000000"/>
              </a:buClr>
              <a:buSzPts val="700"/>
              <a:buNone/>
              <a:defRPr/>
            </a:lvl5pPr>
            <a:lvl6pPr lvl="5" rtl="0" algn="l">
              <a:lnSpc>
                <a:spcPct val="80000"/>
              </a:lnSpc>
              <a:spcBef>
                <a:spcPts val="0"/>
              </a:spcBef>
              <a:spcAft>
                <a:spcPts val="0"/>
              </a:spcAft>
              <a:buClr>
                <a:srgbClr val="000000"/>
              </a:buClr>
              <a:buSzPts val="700"/>
              <a:buNone/>
              <a:defRPr/>
            </a:lvl6pPr>
            <a:lvl7pPr lvl="6" rtl="0" algn="l">
              <a:lnSpc>
                <a:spcPct val="80000"/>
              </a:lnSpc>
              <a:spcBef>
                <a:spcPts val="0"/>
              </a:spcBef>
              <a:spcAft>
                <a:spcPts val="0"/>
              </a:spcAft>
              <a:buClr>
                <a:srgbClr val="000000"/>
              </a:buClr>
              <a:buSzPts val="700"/>
              <a:buNone/>
              <a:defRPr/>
            </a:lvl7pPr>
            <a:lvl8pPr lvl="7" rtl="0" algn="l">
              <a:lnSpc>
                <a:spcPct val="80000"/>
              </a:lnSpc>
              <a:spcBef>
                <a:spcPts val="0"/>
              </a:spcBef>
              <a:spcAft>
                <a:spcPts val="0"/>
              </a:spcAft>
              <a:buClr>
                <a:srgbClr val="000000"/>
              </a:buClr>
              <a:buSzPts val="700"/>
              <a:buNone/>
              <a:defRPr/>
            </a:lvl8pPr>
            <a:lvl9pPr lvl="8" rtl="0" algn="l">
              <a:lnSpc>
                <a:spcPct val="80000"/>
              </a:lnSpc>
              <a:spcBef>
                <a:spcPts val="0"/>
              </a:spcBef>
              <a:spcAft>
                <a:spcPts val="0"/>
              </a:spcAft>
              <a:buClr>
                <a:srgbClr val="000000"/>
              </a:buClr>
              <a:buSzPts val="700"/>
              <a:buNone/>
              <a:defRPr/>
            </a:lvl9pPr>
          </a:lstStyle>
          <a:p/>
        </p:txBody>
      </p:sp>
      <p:sp>
        <p:nvSpPr>
          <p:cNvPr id="221" name="Google Shape;221;p54"/>
          <p:cNvSpPr txBox="1"/>
          <p:nvPr>
            <p:ph idx="2" type="body"/>
          </p:nvPr>
        </p:nvSpPr>
        <p:spPr>
          <a:xfrm>
            <a:off x="450503" y="2708696"/>
            <a:ext cx="8239200" cy="714600"/>
          </a:xfrm>
          <a:prstGeom prst="rect">
            <a:avLst/>
          </a:prstGeom>
          <a:noFill/>
          <a:ln>
            <a:noFill/>
          </a:ln>
        </p:spPr>
        <p:txBody>
          <a:bodyPr anchorCtr="0" anchor="t" bIns="19050" lIns="19050" spcFirstLastPara="1" rIns="19050" wrap="square" tIns="19050">
            <a:normAutofit/>
          </a:bodyPr>
          <a:lstStyle>
            <a:lvl1pPr indent="-228600" lvl="0" marL="457200" rtl="0" algn="l">
              <a:lnSpc>
                <a:spcPct val="100000"/>
              </a:lnSpc>
              <a:spcBef>
                <a:spcPts val="0"/>
              </a:spcBef>
              <a:spcAft>
                <a:spcPts val="0"/>
              </a:spcAft>
              <a:buClr>
                <a:srgbClr val="000000"/>
              </a:buClr>
              <a:buSzPts val="2100"/>
              <a:buFont typeface="Helvetica Neue"/>
              <a:buNone/>
              <a:defRPr b="1" sz="2100"/>
            </a:lvl1pPr>
            <a:lvl2pPr indent="-285750" lvl="1" marL="914400" rtl="0" algn="l">
              <a:lnSpc>
                <a:spcPct val="90000"/>
              </a:lnSpc>
              <a:spcBef>
                <a:spcPts val="1700"/>
              </a:spcBef>
              <a:spcAft>
                <a:spcPts val="0"/>
              </a:spcAft>
              <a:buClr>
                <a:srgbClr val="000000"/>
              </a:buClr>
              <a:buSzPts val="900"/>
              <a:buChar char="•"/>
              <a:defRPr/>
            </a:lvl2pPr>
            <a:lvl3pPr indent="-285750" lvl="2" marL="1371600" rtl="0" algn="l">
              <a:lnSpc>
                <a:spcPct val="90000"/>
              </a:lnSpc>
              <a:spcBef>
                <a:spcPts val="1700"/>
              </a:spcBef>
              <a:spcAft>
                <a:spcPts val="0"/>
              </a:spcAft>
              <a:buClr>
                <a:srgbClr val="000000"/>
              </a:buClr>
              <a:buSzPts val="900"/>
              <a:buChar char="•"/>
              <a:defRPr/>
            </a:lvl3pPr>
            <a:lvl4pPr indent="-285750" lvl="3" marL="1828800" rtl="0" algn="l">
              <a:lnSpc>
                <a:spcPct val="90000"/>
              </a:lnSpc>
              <a:spcBef>
                <a:spcPts val="1700"/>
              </a:spcBef>
              <a:spcAft>
                <a:spcPts val="0"/>
              </a:spcAft>
              <a:buClr>
                <a:srgbClr val="000000"/>
              </a:buClr>
              <a:buSzPts val="900"/>
              <a:buChar char="•"/>
              <a:defRPr/>
            </a:lvl4pPr>
            <a:lvl5pPr indent="-285750" lvl="4" marL="2286000" rtl="0" algn="l">
              <a:lnSpc>
                <a:spcPct val="90000"/>
              </a:lnSpc>
              <a:spcBef>
                <a:spcPts val="1700"/>
              </a:spcBef>
              <a:spcAft>
                <a:spcPts val="0"/>
              </a:spcAft>
              <a:buClr>
                <a:srgbClr val="000000"/>
              </a:buClr>
              <a:buSzPts val="900"/>
              <a:buChar char="•"/>
              <a:defRPr/>
            </a:lvl5pPr>
            <a:lvl6pPr indent="-285750" lvl="5" marL="2743200" rtl="0" algn="l">
              <a:lnSpc>
                <a:spcPct val="90000"/>
              </a:lnSpc>
              <a:spcBef>
                <a:spcPts val="1700"/>
              </a:spcBef>
              <a:spcAft>
                <a:spcPts val="0"/>
              </a:spcAft>
              <a:buClr>
                <a:srgbClr val="000000"/>
              </a:buClr>
              <a:buSzPts val="900"/>
              <a:buChar char="•"/>
              <a:defRPr/>
            </a:lvl6pPr>
            <a:lvl7pPr indent="-285750" lvl="6" marL="3200400" rtl="0" algn="l">
              <a:lnSpc>
                <a:spcPct val="90000"/>
              </a:lnSpc>
              <a:spcBef>
                <a:spcPts val="1700"/>
              </a:spcBef>
              <a:spcAft>
                <a:spcPts val="0"/>
              </a:spcAft>
              <a:buClr>
                <a:srgbClr val="000000"/>
              </a:buClr>
              <a:buSzPts val="900"/>
              <a:buChar char="•"/>
              <a:defRPr/>
            </a:lvl7pPr>
            <a:lvl8pPr indent="-285750" lvl="7" marL="3657600" rtl="0" algn="l">
              <a:lnSpc>
                <a:spcPct val="90000"/>
              </a:lnSpc>
              <a:spcBef>
                <a:spcPts val="1700"/>
              </a:spcBef>
              <a:spcAft>
                <a:spcPts val="0"/>
              </a:spcAft>
              <a:buClr>
                <a:srgbClr val="000000"/>
              </a:buClr>
              <a:buSzPts val="900"/>
              <a:buChar char="•"/>
              <a:defRPr/>
            </a:lvl8pPr>
            <a:lvl9pPr indent="-285750" lvl="8" marL="4114800" rtl="0" algn="l">
              <a:lnSpc>
                <a:spcPct val="90000"/>
              </a:lnSpc>
              <a:spcBef>
                <a:spcPts val="1700"/>
              </a:spcBef>
              <a:spcAft>
                <a:spcPts val="0"/>
              </a:spcAft>
              <a:buClr>
                <a:srgbClr val="000000"/>
              </a:buClr>
              <a:buSzPts val="900"/>
              <a:buChar char="•"/>
              <a:defRPr/>
            </a:lvl9pPr>
          </a:lstStyle>
          <a:p/>
        </p:txBody>
      </p:sp>
      <p:sp>
        <p:nvSpPr>
          <p:cNvPr id="222" name="Google Shape;222;p54"/>
          <p:cNvSpPr txBox="1"/>
          <p:nvPr>
            <p:ph idx="12" type="sldNum"/>
          </p:nvPr>
        </p:nvSpPr>
        <p:spPr>
          <a:xfrm>
            <a:off x="4500563" y="4905375"/>
            <a:ext cx="138300" cy="1461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1" showMasterSp="0">
  <p:cSld name="TITLE_1">
    <p:spTree>
      <p:nvGrpSpPr>
        <p:cNvPr id="223" name="Shape 223"/>
        <p:cNvGrpSpPr/>
        <p:nvPr/>
      </p:nvGrpSpPr>
      <p:grpSpPr>
        <a:xfrm>
          <a:off x="0" y="0"/>
          <a:ext cx="0" cy="0"/>
          <a:chOff x="0" y="0"/>
          <a:chExt cx="0" cy="0"/>
        </a:xfrm>
      </p:grpSpPr>
      <p:sp>
        <p:nvSpPr>
          <p:cNvPr id="224" name="Google Shape;224;p55"/>
          <p:cNvSpPr txBox="1"/>
          <p:nvPr>
            <p:ph idx="1" type="body"/>
          </p:nvPr>
        </p:nvSpPr>
        <p:spPr>
          <a:xfrm>
            <a:off x="450503" y="4447448"/>
            <a:ext cx="8239200" cy="238800"/>
          </a:xfrm>
          <a:prstGeom prst="rect">
            <a:avLst/>
          </a:prstGeom>
          <a:noFill/>
          <a:ln>
            <a:noFill/>
          </a:ln>
        </p:spPr>
        <p:txBody>
          <a:bodyPr anchorCtr="0" anchor="t" bIns="17150" lIns="17150" spcFirstLastPara="1" rIns="17150" wrap="square" tIns="17150">
            <a:normAutofit/>
          </a:bodyPr>
          <a:lstStyle>
            <a:lvl1pPr indent="-228600" lvl="0" marL="457200" rtl="0" algn="l">
              <a:lnSpc>
                <a:spcPct val="100000"/>
              </a:lnSpc>
              <a:spcBef>
                <a:spcPts val="0"/>
              </a:spcBef>
              <a:spcAft>
                <a:spcPts val="0"/>
              </a:spcAft>
              <a:buSzPts val="1400"/>
              <a:buNone/>
              <a:defRPr b="1" sz="1400"/>
            </a:lvl1pPr>
            <a:lvl2pPr indent="-266700" lvl="1" marL="914400" rtl="0" algn="l">
              <a:spcBef>
                <a:spcPts val="800"/>
              </a:spcBef>
              <a:spcAft>
                <a:spcPts val="0"/>
              </a:spcAft>
              <a:buSzPts val="600"/>
              <a:buChar char="○"/>
              <a:defRPr/>
            </a:lvl2pPr>
            <a:lvl3pPr indent="-266700" lvl="2" marL="1371600" rtl="0" algn="l">
              <a:spcBef>
                <a:spcPts val="800"/>
              </a:spcBef>
              <a:spcAft>
                <a:spcPts val="0"/>
              </a:spcAft>
              <a:buSzPts val="600"/>
              <a:buChar char="■"/>
              <a:defRPr/>
            </a:lvl3pPr>
            <a:lvl4pPr indent="-266700" lvl="3" marL="1828800" rtl="0" algn="l">
              <a:spcBef>
                <a:spcPts val="800"/>
              </a:spcBef>
              <a:spcAft>
                <a:spcPts val="0"/>
              </a:spcAft>
              <a:buSzPts val="600"/>
              <a:buChar char="●"/>
              <a:defRPr/>
            </a:lvl4pPr>
            <a:lvl5pPr indent="-266700" lvl="4" marL="2286000" rtl="0" algn="l">
              <a:spcBef>
                <a:spcPts val="800"/>
              </a:spcBef>
              <a:spcAft>
                <a:spcPts val="0"/>
              </a:spcAft>
              <a:buSzPts val="600"/>
              <a:buChar char="○"/>
              <a:defRPr/>
            </a:lvl5pPr>
            <a:lvl6pPr indent="-266700" lvl="5" marL="2743200" rtl="0" algn="l">
              <a:spcBef>
                <a:spcPts val="800"/>
              </a:spcBef>
              <a:spcAft>
                <a:spcPts val="0"/>
              </a:spcAft>
              <a:buSzPts val="600"/>
              <a:buChar char="■"/>
              <a:defRPr/>
            </a:lvl6pPr>
            <a:lvl7pPr indent="-266700" lvl="6" marL="3200400" rtl="0" algn="l">
              <a:spcBef>
                <a:spcPts val="800"/>
              </a:spcBef>
              <a:spcAft>
                <a:spcPts val="0"/>
              </a:spcAft>
              <a:buSzPts val="600"/>
              <a:buChar char="●"/>
              <a:defRPr/>
            </a:lvl7pPr>
            <a:lvl8pPr indent="-266700" lvl="7" marL="3657600" rtl="0" algn="l">
              <a:spcBef>
                <a:spcPts val="800"/>
              </a:spcBef>
              <a:spcAft>
                <a:spcPts val="0"/>
              </a:spcAft>
              <a:buSzPts val="600"/>
              <a:buChar char="○"/>
              <a:defRPr/>
            </a:lvl8pPr>
            <a:lvl9pPr indent="-266700" lvl="8" marL="4114800" rtl="0" algn="l">
              <a:spcBef>
                <a:spcPts val="800"/>
              </a:spcBef>
              <a:spcAft>
                <a:spcPts val="0"/>
              </a:spcAft>
              <a:buSzPts val="600"/>
              <a:buChar char="■"/>
              <a:defRPr/>
            </a:lvl9pPr>
          </a:lstStyle>
          <a:p/>
        </p:txBody>
      </p:sp>
      <p:sp>
        <p:nvSpPr>
          <p:cNvPr id="225" name="Google Shape;225;p55"/>
          <p:cNvSpPr txBox="1"/>
          <p:nvPr>
            <p:ph type="title"/>
          </p:nvPr>
        </p:nvSpPr>
        <p:spPr>
          <a:xfrm>
            <a:off x="452436" y="965622"/>
            <a:ext cx="8239200" cy="1743300"/>
          </a:xfrm>
          <a:prstGeom prst="rect">
            <a:avLst/>
          </a:prstGeom>
          <a:noFill/>
          <a:ln>
            <a:noFill/>
          </a:ln>
        </p:spPr>
        <p:txBody>
          <a:bodyPr anchorCtr="0" anchor="b" bIns="17150" lIns="34300" spcFirstLastPara="1" rIns="34300" wrap="square" tIns="17150">
            <a:noAutofit/>
          </a:bodyPr>
          <a:lstStyle>
            <a:lvl1pPr lvl="0" rtl="0" algn="l">
              <a:spcBef>
                <a:spcPts val="0"/>
              </a:spcBef>
              <a:spcAft>
                <a:spcPts val="0"/>
              </a:spcAft>
              <a:buClr>
                <a:schemeClr val="lt2"/>
              </a:buClr>
              <a:buSzPts val="4400"/>
              <a:buFont typeface="Century Gothic"/>
              <a:buNone/>
              <a:defRPr sz="4400"/>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226" name="Google Shape;226;p55"/>
          <p:cNvSpPr txBox="1"/>
          <p:nvPr>
            <p:ph idx="2" type="body"/>
          </p:nvPr>
        </p:nvSpPr>
        <p:spPr>
          <a:xfrm>
            <a:off x="450503" y="2708696"/>
            <a:ext cx="8239200" cy="714600"/>
          </a:xfrm>
          <a:prstGeom prst="rect">
            <a:avLst/>
          </a:prstGeom>
          <a:noFill/>
          <a:ln>
            <a:noFill/>
          </a:ln>
        </p:spPr>
        <p:txBody>
          <a:bodyPr anchorCtr="0" anchor="t" bIns="17150" lIns="34300" spcFirstLastPara="1" rIns="34300" wrap="square" tIns="17150">
            <a:normAutofit/>
          </a:bodyPr>
          <a:lstStyle>
            <a:lvl1pPr indent="-228600" lvl="0" marL="457200" rtl="0" algn="l">
              <a:lnSpc>
                <a:spcPct val="100000"/>
              </a:lnSpc>
              <a:spcBef>
                <a:spcPts val="0"/>
              </a:spcBef>
              <a:spcAft>
                <a:spcPts val="0"/>
              </a:spcAft>
              <a:buSzPts val="2100"/>
              <a:buNone/>
              <a:defRPr b="1" sz="2100"/>
            </a:lvl1pPr>
            <a:lvl2pPr indent="-228600" lvl="1" marL="914400" rtl="0" algn="l">
              <a:lnSpc>
                <a:spcPct val="100000"/>
              </a:lnSpc>
              <a:spcBef>
                <a:spcPts val="0"/>
              </a:spcBef>
              <a:spcAft>
                <a:spcPts val="0"/>
              </a:spcAft>
              <a:buSzPts val="2100"/>
              <a:buNone/>
              <a:defRPr b="1" sz="2100"/>
            </a:lvl2pPr>
            <a:lvl3pPr indent="-228600" lvl="2" marL="1371600" rtl="0" algn="l">
              <a:lnSpc>
                <a:spcPct val="100000"/>
              </a:lnSpc>
              <a:spcBef>
                <a:spcPts val="0"/>
              </a:spcBef>
              <a:spcAft>
                <a:spcPts val="0"/>
              </a:spcAft>
              <a:buSzPts val="2100"/>
              <a:buNone/>
              <a:defRPr b="1" sz="2100"/>
            </a:lvl3pPr>
            <a:lvl4pPr indent="-228600" lvl="3" marL="1828800" rtl="0" algn="l">
              <a:lnSpc>
                <a:spcPct val="100000"/>
              </a:lnSpc>
              <a:spcBef>
                <a:spcPts val="0"/>
              </a:spcBef>
              <a:spcAft>
                <a:spcPts val="0"/>
              </a:spcAft>
              <a:buSzPts val="2100"/>
              <a:buNone/>
              <a:defRPr b="1" sz="2100"/>
            </a:lvl4pPr>
            <a:lvl5pPr indent="-228600" lvl="4" marL="2286000" rtl="0" algn="l">
              <a:lnSpc>
                <a:spcPct val="100000"/>
              </a:lnSpc>
              <a:spcBef>
                <a:spcPts val="0"/>
              </a:spcBef>
              <a:spcAft>
                <a:spcPts val="0"/>
              </a:spcAft>
              <a:buSzPts val="2100"/>
              <a:buNone/>
              <a:defRPr b="1" sz="2100"/>
            </a:lvl5pPr>
            <a:lvl6pPr indent="-266700" lvl="5" marL="2743200" rtl="0" algn="l">
              <a:spcBef>
                <a:spcPts val="800"/>
              </a:spcBef>
              <a:spcAft>
                <a:spcPts val="0"/>
              </a:spcAft>
              <a:buSzPts val="600"/>
              <a:buChar char="■"/>
              <a:defRPr/>
            </a:lvl6pPr>
            <a:lvl7pPr indent="-266700" lvl="6" marL="3200400" rtl="0" algn="l">
              <a:spcBef>
                <a:spcPts val="800"/>
              </a:spcBef>
              <a:spcAft>
                <a:spcPts val="0"/>
              </a:spcAft>
              <a:buSzPts val="600"/>
              <a:buChar char="●"/>
              <a:defRPr/>
            </a:lvl7pPr>
            <a:lvl8pPr indent="-266700" lvl="7" marL="3657600" rtl="0" algn="l">
              <a:spcBef>
                <a:spcPts val="800"/>
              </a:spcBef>
              <a:spcAft>
                <a:spcPts val="0"/>
              </a:spcAft>
              <a:buSzPts val="600"/>
              <a:buChar char="○"/>
              <a:defRPr/>
            </a:lvl8pPr>
            <a:lvl9pPr indent="-266700" lvl="8" marL="4114800" rtl="0" algn="l">
              <a:spcBef>
                <a:spcPts val="800"/>
              </a:spcBef>
              <a:spcAft>
                <a:spcPts val="0"/>
              </a:spcAft>
              <a:buSzPts val="600"/>
              <a:buChar char="■"/>
              <a:defRPr/>
            </a:lvl9pPr>
          </a:lstStyle>
          <a:p/>
        </p:txBody>
      </p:sp>
      <p:sp>
        <p:nvSpPr>
          <p:cNvPr id="227" name="Google Shape;227;p55"/>
          <p:cNvSpPr txBox="1"/>
          <p:nvPr>
            <p:ph idx="12" type="sldNum"/>
          </p:nvPr>
        </p:nvSpPr>
        <p:spPr>
          <a:xfrm>
            <a:off x="7764405" y="221797"/>
            <a:ext cx="628800" cy="576000"/>
          </a:xfrm>
          <a:prstGeom prst="rect">
            <a:avLst/>
          </a:prstGeom>
          <a:noFill/>
          <a:ln>
            <a:noFill/>
          </a:ln>
        </p:spPr>
        <p:txBody>
          <a:bodyPr anchorCtr="0" anchor="b" bIns="17150" lIns="34300" spcFirstLastPara="1" rIns="34300" wrap="square" tIns="17150">
            <a:normAutofit/>
          </a:bodyPr>
          <a:lstStyle>
            <a:lvl1pPr indent="0" lvl="0" marL="0" rtl="0" algn="ctr">
              <a:spcBef>
                <a:spcPts val="0"/>
              </a:spcBef>
              <a:buNone/>
              <a:defRPr b="0" i="0" sz="2100">
                <a:solidFill>
                  <a:schemeClr val="lt1"/>
                </a:solidFill>
              </a:defRPr>
            </a:lvl1pPr>
            <a:lvl2pPr indent="0" lvl="1" marL="0" rtl="0" algn="ctr">
              <a:spcBef>
                <a:spcPts val="0"/>
              </a:spcBef>
              <a:buNone/>
              <a:defRPr b="0" i="0" sz="2100">
                <a:solidFill>
                  <a:schemeClr val="lt1"/>
                </a:solidFill>
              </a:defRPr>
            </a:lvl2pPr>
            <a:lvl3pPr indent="0" lvl="2" marL="0" rtl="0" algn="ctr">
              <a:spcBef>
                <a:spcPts val="0"/>
              </a:spcBef>
              <a:buNone/>
              <a:defRPr b="0" i="0" sz="2100">
                <a:solidFill>
                  <a:schemeClr val="lt1"/>
                </a:solidFill>
              </a:defRPr>
            </a:lvl3pPr>
            <a:lvl4pPr indent="0" lvl="3" marL="0" rtl="0" algn="ctr">
              <a:spcBef>
                <a:spcPts val="0"/>
              </a:spcBef>
              <a:buNone/>
              <a:defRPr b="0" i="0" sz="2100">
                <a:solidFill>
                  <a:schemeClr val="lt1"/>
                </a:solidFill>
              </a:defRPr>
            </a:lvl4pPr>
            <a:lvl5pPr indent="0" lvl="4" marL="0" rtl="0" algn="ctr">
              <a:spcBef>
                <a:spcPts val="0"/>
              </a:spcBef>
              <a:buNone/>
              <a:defRPr b="0" i="0" sz="2100">
                <a:solidFill>
                  <a:schemeClr val="lt1"/>
                </a:solidFill>
              </a:defRPr>
            </a:lvl5pPr>
            <a:lvl6pPr indent="0" lvl="5" marL="0" rtl="0" algn="ctr">
              <a:spcBef>
                <a:spcPts val="0"/>
              </a:spcBef>
              <a:buNone/>
              <a:defRPr b="0" i="0" sz="2100">
                <a:solidFill>
                  <a:schemeClr val="lt1"/>
                </a:solidFill>
              </a:defRPr>
            </a:lvl6pPr>
            <a:lvl7pPr indent="0" lvl="6" marL="0" rtl="0" algn="ctr">
              <a:spcBef>
                <a:spcPts val="0"/>
              </a:spcBef>
              <a:buNone/>
              <a:defRPr b="0" i="0" sz="2100">
                <a:solidFill>
                  <a:schemeClr val="lt1"/>
                </a:solidFill>
              </a:defRPr>
            </a:lvl7pPr>
            <a:lvl8pPr indent="0" lvl="7" marL="0" rtl="0" algn="ctr">
              <a:spcBef>
                <a:spcPts val="0"/>
              </a:spcBef>
              <a:buNone/>
              <a:defRPr b="0" i="0" sz="2100">
                <a:solidFill>
                  <a:schemeClr val="lt1"/>
                </a:solidFill>
              </a:defRPr>
            </a:lvl8pPr>
            <a:lvl9pPr indent="0" lvl="8" marL="0" rtl="0" algn="ctr">
              <a:spcBef>
                <a:spcPts val="0"/>
              </a:spcBef>
              <a:buNone/>
              <a:defRPr b="0" i="0" sz="2100">
                <a:solidFill>
                  <a:schemeClr val="lt1"/>
                </a:solidFill>
              </a:defRPr>
            </a:lvl9pPr>
          </a:lstStyle>
          <a:p>
            <a:pPr indent="0" lvl="0" marL="0" rtl="0" algn="ctr">
              <a:spcBef>
                <a:spcPts val="0"/>
              </a:spcBef>
              <a:spcAft>
                <a:spcPts val="0"/>
              </a:spcAft>
              <a:buNone/>
            </a:pPr>
            <a:fld id="{00000000-1234-1234-1234-123412341234}" type="slidenum">
              <a:rPr lang="pt-BR"/>
              <a:t>‹#›</a:t>
            </a:fld>
            <a:endParaRPr sz="1000">
              <a:solidFill>
                <a:schemeClr val="dk2"/>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A" showMasterSp="0">
  <p:cSld name="Theme A">
    <p:spTree>
      <p:nvGrpSpPr>
        <p:cNvPr id="228" name="Shape 228"/>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2" showMasterSp="0">
  <p:cSld name="1_Título">
    <p:spTree>
      <p:nvGrpSpPr>
        <p:cNvPr id="229" name="Shape 229"/>
        <p:cNvGrpSpPr/>
        <p:nvPr/>
      </p:nvGrpSpPr>
      <p:grpSpPr>
        <a:xfrm>
          <a:off x="0" y="0"/>
          <a:ext cx="0" cy="0"/>
          <a:chOff x="0" y="0"/>
          <a:chExt cx="0" cy="0"/>
        </a:xfrm>
      </p:grpSpPr>
      <p:sp>
        <p:nvSpPr>
          <p:cNvPr id="230" name="Google Shape;230;p57"/>
          <p:cNvSpPr txBox="1"/>
          <p:nvPr>
            <p:ph idx="1" type="body"/>
          </p:nvPr>
        </p:nvSpPr>
        <p:spPr>
          <a:xfrm>
            <a:off x="450503" y="4447448"/>
            <a:ext cx="8239200" cy="238800"/>
          </a:xfrm>
          <a:prstGeom prst="rect">
            <a:avLst/>
          </a:prstGeom>
          <a:noFill/>
          <a:ln>
            <a:noFill/>
          </a:ln>
        </p:spPr>
        <p:txBody>
          <a:bodyPr anchorCtr="0" anchor="t" bIns="17150" lIns="17150" spcFirstLastPara="1" rIns="17150" wrap="square" tIns="17150">
            <a:normAutofit/>
          </a:bodyPr>
          <a:lstStyle>
            <a:lvl1pPr indent="-228600" lvl="0" marL="457200" rtl="0" algn="l">
              <a:lnSpc>
                <a:spcPct val="100000"/>
              </a:lnSpc>
              <a:spcBef>
                <a:spcPts val="0"/>
              </a:spcBef>
              <a:spcAft>
                <a:spcPts val="0"/>
              </a:spcAft>
              <a:buClr>
                <a:srgbClr val="000000"/>
              </a:buClr>
              <a:buSzPts val="1400"/>
              <a:buFont typeface="Helvetica Neue"/>
              <a:buNone/>
              <a:defRPr b="1" sz="1400"/>
            </a:lvl1pPr>
            <a:lvl2pPr indent="-285750" lvl="1" marL="914400" rtl="0" algn="l">
              <a:lnSpc>
                <a:spcPct val="90000"/>
              </a:lnSpc>
              <a:spcBef>
                <a:spcPts val="1700"/>
              </a:spcBef>
              <a:spcAft>
                <a:spcPts val="0"/>
              </a:spcAft>
              <a:buClr>
                <a:srgbClr val="000000"/>
              </a:buClr>
              <a:buSzPts val="900"/>
              <a:buChar char="•"/>
              <a:defRPr/>
            </a:lvl2pPr>
            <a:lvl3pPr indent="-285750" lvl="2" marL="1371600" rtl="0" algn="l">
              <a:lnSpc>
                <a:spcPct val="90000"/>
              </a:lnSpc>
              <a:spcBef>
                <a:spcPts val="1700"/>
              </a:spcBef>
              <a:spcAft>
                <a:spcPts val="0"/>
              </a:spcAft>
              <a:buClr>
                <a:srgbClr val="000000"/>
              </a:buClr>
              <a:buSzPts val="900"/>
              <a:buChar char="•"/>
              <a:defRPr/>
            </a:lvl3pPr>
            <a:lvl4pPr indent="-285750" lvl="3" marL="1828800" rtl="0" algn="l">
              <a:lnSpc>
                <a:spcPct val="90000"/>
              </a:lnSpc>
              <a:spcBef>
                <a:spcPts val="1700"/>
              </a:spcBef>
              <a:spcAft>
                <a:spcPts val="0"/>
              </a:spcAft>
              <a:buClr>
                <a:srgbClr val="000000"/>
              </a:buClr>
              <a:buSzPts val="900"/>
              <a:buChar char="•"/>
              <a:defRPr/>
            </a:lvl4pPr>
            <a:lvl5pPr indent="-285750" lvl="4" marL="2286000" rtl="0" algn="l">
              <a:lnSpc>
                <a:spcPct val="90000"/>
              </a:lnSpc>
              <a:spcBef>
                <a:spcPts val="1700"/>
              </a:spcBef>
              <a:spcAft>
                <a:spcPts val="0"/>
              </a:spcAft>
              <a:buClr>
                <a:srgbClr val="000000"/>
              </a:buClr>
              <a:buSzPts val="900"/>
              <a:buChar char="•"/>
              <a:defRPr/>
            </a:lvl5pPr>
            <a:lvl6pPr indent="-285750" lvl="5" marL="2743200" rtl="0" algn="l">
              <a:lnSpc>
                <a:spcPct val="90000"/>
              </a:lnSpc>
              <a:spcBef>
                <a:spcPts val="1700"/>
              </a:spcBef>
              <a:spcAft>
                <a:spcPts val="0"/>
              </a:spcAft>
              <a:buClr>
                <a:srgbClr val="000000"/>
              </a:buClr>
              <a:buSzPts val="900"/>
              <a:buChar char="•"/>
              <a:defRPr/>
            </a:lvl6pPr>
            <a:lvl7pPr indent="-285750" lvl="6" marL="3200400" rtl="0" algn="l">
              <a:lnSpc>
                <a:spcPct val="90000"/>
              </a:lnSpc>
              <a:spcBef>
                <a:spcPts val="1700"/>
              </a:spcBef>
              <a:spcAft>
                <a:spcPts val="0"/>
              </a:spcAft>
              <a:buClr>
                <a:srgbClr val="000000"/>
              </a:buClr>
              <a:buSzPts val="900"/>
              <a:buChar char="•"/>
              <a:defRPr/>
            </a:lvl7pPr>
            <a:lvl8pPr indent="-285750" lvl="7" marL="3657600" rtl="0" algn="l">
              <a:lnSpc>
                <a:spcPct val="90000"/>
              </a:lnSpc>
              <a:spcBef>
                <a:spcPts val="1700"/>
              </a:spcBef>
              <a:spcAft>
                <a:spcPts val="0"/>
              </a:spcAft>
              <a:buClr>
                <a:srgbClr val="000000"/>
              </a:buClr>
              <a:buSzPts val="900"/>
              <a:buChar char="•"/>
              <a:defRPr/>
            </a:lvl8pPr>
            <a:lvl9pPr indent="-285750" lvl="8" marL="4114800" rtl="0" algn="l">
              <a:lnSpc>
                <a:spcPct val="90000"/>
              </a:lnSpc>
              <a:spcBef>
                <a:spcPts val="1700"/>
              </a:spcBef>
              <a:spcAft>
                <a:spcPts val="0"/>
              </a:spcAft>
              <a:buClr>
                <a:srgbClr val="000000"/>
              </a:buClr>
              <a:buSzPts val="900"/>
              <a:buChar char="•"/>
              <a:defRPr/>
            </a:lvl9pPr>
          </a:lstStyle>
          <a:p/>
        </p:txBody>
      </p:sp>
      <p:sp>
        <p:nvSpPr>
          <p:cNvPr id="231" name="Google Shape;231;p57"/>
          <p:cNvSpPr txBox="1"/>
          <p:nvPr>
            <p:ph type="title"/>
          </p:nvPr>
        </p:nvSpPr>
        <p:spPr>
          <a:xfrm>
            <a:off x="452436" y="965622"/>
            <a:ext cx="8239200" cy="1743300"/>
          </a:xfrm>
          <a:prstGeom prst="rect">
            <a:avLst/>
          </a:prstGeom>
          <a:noFill/>
          <a:ln>
            <a:noFill/>
          </a:ln>
        </p:spPr>
        <p:txBody>
          <a:bodyPr anchorCtr="0" anchor="b" bIns="19050" lIns="19050" spcFirstLastPara="1" rIns="19050" wrap="square" tIns="19050">
            <a:normAutofit/>
          </a:bodyPr>
          <a:lstStyle>
            <a:lvl1pPr lvl="0" rtl="0" algn="l">
              <a:lnSpc>
                <a:spcPct val="80000"/>
              </a:lnSpc>
              <a:spcBef>
                <a:spcPts val="0"/>
              </a:spcBef>
              <a:spcAft>
                <a:spcPts val="0"/>
              </a:spcAft>
              <a:buClr>
                <a:srgbClr val="000000"/>
              </a:buClr>
              <a:buSzPts val="4400"/>
              <a:buFont typeface="Helvetica Neue"/>
              <a:buNone/>
              <a:defRPr sz="4400"/>
            </a:lvl1pPr>
            <a:lvl2pPr lvl="1" rtl="0" algn="l">
              <a:lnSpc>
                <a:spcPct val="80000"/>
              </a:lnSpc>
              <a:spcBef>
                <a:spcPts val="0"/>
              </a:spcBef>
              <a:spcAft>
                <a:spcPts val="0"/>
              </a:spcAft>
              <a:buClr>
                <a:srgbClr val="000000"/>
              </a:buClr>
              <a:buSzPts val="700"/>
              <a:buNone/>
              <a:defRPr/>
            </a:lvl2pPr>
            <a:lvl3pPr lvl="2" rtl="0" algn="l">
              <a:lnSpc>
                <a:spcPct val="80000"/>
              </a:lnSpc>
              <a:spcBef>
                <a:spcPts val="0"/>
              </a:spcBef>
              <a:spcAft>
                <a:spcPts val="0"/>
              </a:spcAft>
              <a:buClr>
                <a:srgbClr val="000000"/>
              </a:buClr>
              <a:buSzPts val="700"/>
              <a:buNone/>
              <a:defRPr/>
            </a:lvl3pPr>
            <a:lvl4pPr lvl="3" rtl="0" algn="l">
              <a:lnSpc>
                <a:spcPct val="80000"/>
              </a:lnSpc>
              <a:spcBef>
                <a:spcPts val="0"/>
              </a:spcBef>
              <a:spcAft>
                <a:spcPts val="0"/>
              </a:spcAft>
              <a:buClr>
                <a:srgbClr val="000000"/>
              </a:buClr>
              <a:buSzPts val="700"/>
              <a:buNone/>
              <a:defRPr/>
            </a:lvl4pPr>
            <a:lvl5pPr lvl="4" rtl="0" algn="l">
              <a:lnSpc>
                <a:spcPct val="80000"/>
              </a:lnSpc>
              <a:spcBef>
                <a:spcPts val="0"/>
              </a:spcBef>
              <a:spcAft>
                <a:spcPts val="0"/>
              </a:spcAft>
              <a:buClr>
                <a:srgbClr val="000000"/>
              </a:buClr>
              <a:buSzPts val="700"/>
              <a:buNone/>
              <a:defRPr/>
            </a:lvl5pPr>
            <a:lvl6pPr lvl="5" rtl="0" algn="l">
              <a:lnSpc>
                <a:spcPct val="80000"/>
              </a:lnSpc>
              <a:spcBef>
                <a:spcPts val="0"/>
              </a:spcBef>
              <a:spcAft>
                <a:spcPts val="0"/>
              </a:spcAft>
              <a:buClr>
                <a:srgbClr val="000000"/>
              </a:buClr>
              <a:buSzPts val="700"/>
              <a:buNone/>
              <a:defRPr/>
            </a:lvl6pPr>
            <a:lvl7pPr lvl="6" rtl="0" algn="l">
              <a:lnSpc>
                <a:spcPct val="80000"/>
              </a:lnSpc>
              <a:spcBef>
                <a:spcPts val="0"/>
              </a:spcBef>
              <a:spcAft>
                <a:spcPts val="0"/>
              </a:spcAft>
              <a:buClr>
                <a:srgbClr val="000000"/>
              </a:buClr>
              <a:buSzPts val="700"/>
              <a:buNone/>
              <a:defRPr/>
            </a:lvl7pPr>
            <a:lvl8pPr lvl="7" rtl="0" algn="l">
              <a:lnSpc>
                <a:spcPct val="80000"/>
              </a:lnSpc>
              <a:spcBef>
                <a:spcPts val="0"/>
              </a:spcBef>
              <a:spcAft>
                <a:spcPts val="0"/>
              </a:spcAft>
              <a:buClr>
                <a:srgbClr val="000000"/>
              </a:buClr>
              <a:buSzPts val="700"/>
              <a:buNone/>
              <a:defRPr/>
            </a:lvl8pPr>
            <a:lvl9pPr lvl="8" rtl="0" algn="l">
              <a:lnSpc>
                <a:spcPct val="80000"/>
              </a:lnSpc>
              <a:spcBef>
                <a:spcPts val="0"/>
              </a:spcBef>
              <a:spcAft>
                <a:spcPts val="0"/>
              </a:spcAft>
              <a:buClr>
                <a:srgbClr val="000000"/>
              </a:buClr>
              <a:buSzPts val="700"/>
              <a:buNone/>
              <a:defRPr/>
            </a:lvl9pPr>
          </a:lstStyle>
          <a:p/>
        </p:txBody>
      </p:sp>
      <p:sp>
        <p:nvSpPr>
          <p:cNvPr id="232" name="Google Shape;232;p57"/>
          <p:cNvSpPr txBox="1"/>
          <p:nvPr>
            <p:ph idx="2" type="body"/>
          </p:nvPr>
        </p:nvSpPr>
        <p:spPr>
          <a:xfrm>
            <a:off x="450503" y="2708696"/>
            <a:ext cx="8239200" cy="714600"/>
          </a:xfrm>
          <a:prstGeom prst="rect">
            <a:avLst/>
          </a:prstGeom>
          <a:noFill/>
          <a:ln>
            <a:noFill/>
          </a:ln>
        </p:spPr>
        <p:txBody>
          <a:bodyPr anchorCtr="0" anchor="t" bIns="19050" lIns="19050" spcFirstLastPara="1" rIns="19050" wrap="square" tIns="19050">
            <a:normAutofit/>
          </a:bodyPr>
          <a:lstStyle>
            <a:lvl1pPr indent="-228600" lvl="0" marL="457200" rtl="0" algn="l">
              <a:lnSpc>
                <a:spcPct val="100000"/>
              </a:lnSpc>
              <a:spcBef>
                <a:spcPts val="0"/>
              </a:spcBef>
              <a:spcAft>
                <a:spcPts val="0"/>
              </a:spcAft>
              <a:buClr>
                <a:srgbClr val="000000"/>
              </a:buClr>
              <a:buSzPts val="2100"/>
              <a:buFont typeface="Helvetica Neue"/>
              <a:buNone/>
              <a:defRPr b="1" sz="2100"/>
            </a:lvl1pPr>
            <a:lvl2pPr indent="-228600" lvl="1" marL="914400" rtl="0" algn="l">
              <a:lnSpc>
                <a:spcPct val="100000"/>
              </a:lnSpc>
              <a:spcBef>
                <a:spcPts val="0"/>
              </a:spcBef>
              <a:spcAft>
                <a:spcPts val="0"/>
              </a:spcAft>
              <a:buClr>
                <a:srgbClr val="000000"/>
              </a:buClr>
              <a:buSzPts val="2100"/>
              <a:buFont typeface="Helvetica Neue"/>
              <a:buNone/>
              <a:defRPr b="1" sz="2100"/>
            </a:lvl2pPr>
            <a:lvl3pPr indent="-228600" lvl="2" marL="1371600" rtl="0" algn="l">
              <a:lnSpc>
                <a:spcPct val="100000"/>
              </a:lnSpc>
              <a:spcBef>
                <a:spcPts val="0"/>
              </a:spcBef>
              <a:spcAft>
                <a:spcPts val="0"/>
              </a:spcAft>
              <a:buClr>
                <a:srgbClr val="000000"/>
              </a:buClr>
              <a:buSzPts val="2100"/>
              <a:buFont typeface="Helvetica Neue"/>
              <a:buNone/>
              <a:defRPr b="1" sz="2100"/>
            </a:lvl3pPr>
            <a:lvl4pPr indent="-228600" lvl="3" marL="1828800" rtl="0" algn="l">
              <a:lnSpc>
                <a:spcPct val="100000"/>
              </a:lnSpc>
              <a:spcBef>
                <a:spcPts val="0"/>
              </a:spcBef>
              <a:spcAft>
                <a:spcPts val="0"/>
              </a:spcAft>
              <a:buClr>
                <a:srgbClr val="000000"/>
              </a:buClr>
              <a:buSzPts val="2100"/>
              <a:buFont typeface="Helvetica Neue"/>
              <a:buNone/>
              <a:defRPr b="1" sz="2100"/>
            </a:lvl4pPr>
            <a:lvl5pPr indent="-228600" lvl="4" marL="2286000" rtl="0" algn="l">
              <a:lnSpc>
                <a:spcPct val="100000"/>
              </a:lnSpc>
              <a:spcBef>
                <a:spcPts val="0"/>
              </a:spcBef>
              <a:spcAft>
                <a:spcPts val="0"/>
              </a:spcAft>
              <a:buClr>
                <a:srgbClr val="000000"/>
              </a:buClr>
              <a:buSzPts val="2100"/>
              <a:buFont typeface="Helvetica Neue"/>
              <a:buNone/>
              <a:defRPr b="1" sz="2100"/>
            </a:lvl5pPr>
            <a:lvl6pPr indent="-285750" lvl="5" marL="2743200" rtl="0" algn="l">
              <a:lnSpc>
                <a:spcPct val="90000"/>
              </a:lnSpc>
              <a:spcBef>
                <a:spcPts val="1700"/>
              </a:spcBef>
              <a:spcAft>
                <a:spcPts val="0"/>
              </a:spcAft>
              <a:buClr>
                <a:srgbClr val="000000"/>
              </a:buClr>
              <a:buSzPts val="900"/>
              <a:buChar char="•"/>
              <a:defRPr/>
            </a:lvl6pPr>
            <a:lvl7pPr indent="-285750" lvl="6" marL="3200400" rtl="0" algn="l">
              <a:lnSpc>
                <a:spcPct val="90000"/>
              </a:lnSpc>
              <a:spcBef>
                <a:spcPts val="1700"/>
              </a:spcBef>
              <a:spcAft>
                <a:spcPts val="0"/>
              </a:spcAft>
              <a:buClr>
                <a:srgbClr val="000000"/>
              </a:buClr>
              <a:buSzPts val="900"/>
              <a:buChar char="•"/>
              <a:defRPr/>
            </a:lvl7pPr>
            <a:lvl8pPr indent="-285750" lvl="7" marL="3657600" rtl="0" algn="l">
              <a:lnSpc>
                <a:spcPct val="90000"/>
              </a:lnSpc>
              <a:spcBef>
                <a:spcPts val="1700"/>
              </a:spcBef>
              <a:spcAft>
                <a:spcPts val="0"/>
              </a:spcAft>
              <a:buClr>
                <a:srgbClr val="000000"/>
              </a:buClr>
              <a:buSzPts val="900"/>
              <a:buChar char="•"/>
              <a:defRPr/>
            </a:lvl8pPr>
            <a:lvl9pPr indent="-285750" lvl="8" marL="4114800" rtl="0" algn="l">
              <a:lnSpc>
                <a:spcPct val="90000"/>
              </a:lnSpc>
              <a:spcBef>
                <a:spcPts val="1700"/>
              </a:spcBef>
              <a:spcAft>
                <a:spcPts val="0"/>
              </a:spcAft>
              <a:buClr>
                <a:srgbClr val="000000"/>
              </a:buClr>
              <a:buSzPts val="900"/>
              <a:buChar char="•"/>
              <a:defRPr/>
            </a:lvl9pPr>
          </a:lstStyle>
          <a:p/>
        </p:txBody>
      </p:sp>
      <p:sp>
        <p:nvSpPr>
          <p:cNvPr id="233" name="Google Shape;233;p57"/>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700"/>
              <a:buFont typeface="Helvetica Neue"/>
              <a:buNone/>
              <a:defRPr b="0" i="0" sz="700">
                <a:solidFill>
                  <a:srgbClr val="000000"/>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700"/>
              <a:buFont typeface="Helvetica Neue"/>
              <a:buNone/>
              <a:defRPr b="0" i="0" sz="700">
                <a:solidFill>
                  <a:srgbClr val="000000"/>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700"/>
              <a:buFont typeface="Helvetica Neue"/>
              <a:buNone/>
              <a:defRPr b="0" i="0" sz="700">
                <a:solidFill>
                  <a:srgbClr val="000000"/>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700"/>
              <a:buFont typeface="Helvetica Neue"/>
              <a:buNone/>
              <a:defRPr b="0" i="0" sz="700">
                <a:solidFill>
                  <a:srgbClr val="000000"/>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700"/>
              <a:buFont typeface="Helvetica Neue"/>
              <a:buNone/>
              <a:defRPr b="0" i="0" sz="700">
                <a:solidFill>
                  <a:srgbClr val="000000"/>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700"/>
              <a:buFont typeface="Helvetica Neue"/>
              <a:buNone/>
              <a:defRPr b="0" i="0" sz="700">
                <a:solidFill>
                  <a:srgbClr val="000000"/>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700"/>
              <a:buFont typeface="Helvetica Neue"/>
              <a:buNone/>
              <a:defRPr b="0" i="0" sz="700">
                <a:solidFill>
                  <a:srgbClr val="000000"/>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700"/>
              <a:buFont typeface="Helvetica Neue"/>
              <a:buNone/>
              <a:defRPr b="0" i="0" sz="700">
                <a:solidFill>
                  <a:srgbClr val="000000"/>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700"/>
              <a:buFont typeface="Helvetica Neue"/>
              <a:buNone/>
              <a:defRPr b="0" i="0" sz="700">
                <a:solidFill>
                  <a:srgbClr val="000000"/>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8">
  <p:cSld name="TITLE_AND_BODY_10">
    <p:spTree>
      <p:nvGrpSpPr>
        <p:cNvPr id="234" name="Shape 234"/>
        <p:cNvGrpSpPr/>
        <p:nvPr/>
      </p:nvGrpSpPr>
      <p:grpSpPr>
        <a:xfrm>
          <a:off x="0" y="0"/>
          <a:ext cx="0" cy="0"/>
          <a:chOff x="0" y="0"/>
          <a:chExt cx="0" cy="0"/>
        </a:xfrm>
      </p:grpSpPr>
      <p:sp>
        <p:nvSpPr>
          <p:cNvPr id="235" name="Google Shape;235;p58"/>
          <p:cNvSpPr txBox="1"/>
          <p:nvPr>
            <p:ph type="title"/>
          </p:nvPr>
        </p:nvSpPr>
        <p:spPr>
          <a:xfrm>
            <a:off x="452438" y="404812"/>
            <a:ext cx="8239200" cy="537300"/>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1800"/>
              <a:buFont typeface="Calibri"/>
              <a:buNone/>
              <a:defRPr b="0" i="0" sz="3300" u="none" cap="none" strike="noStrike">
                <a:solidFill>
                  <a:schemeClr val="dk1"/>
                </a:solidFill>
                <a:latin typeface="Calibri"/>
                <a:ea typeface="Calibri"/>
                <a:cs typeface="Calibri"/>
                <a:sym typeface="Calibri"/>
              </a:defRPr>
            </a:lvl1pPr>
            <a:lvl2pPr lvl="1" rtl="0" algn="l">
              <a:lnSpc>
                <a:spcPct val="80000"/>
              </a:lnSpc>
              <a:spcBef>
                <a:spcPts val="0"/>
              </a:spcBef>
              <a:spcAft>
                <a:spcPts val="0"/>
              </a:spcAft>
              <a:buClr>
                <a:srgbClr val="000000"/>
              </a:buClr>
              <a:buSzPts val="1800"/>
              <a:buFont typeface="Arial"/>
              <a:buNone/>
              <a:defRPr sz="1800"/>
            </a:lvl2pPr>
            <a:lvl3pPr lvl="2" rtl="0" algn="l">
              <a:lnSpc>
                <a:spcPct val="80000"/>
              </a:lnSpc>
              <a:spcBef>
                <a:spcPts val="0"/>
              </a:spcBef>
              <a:spcAft>
                <a:spcPts val="0"/>
              </a:spcAft>
              <a:buClr>
                <a:srgbClr val="000000"/>
              </a:buClr>
              <a:buSzPts val="1800"/>
              <a:buFont typeface="Arial"/>
              <a:buNone/>
              <a:defRPr sz="1800"/>
            </a:lvl3pPr>
            <a:lvl4pPr lvl="3" rtl="0" algn="l">
              <a:lnSpc>
                <a:spcPct val="80000"/>
              </a:lnSpc>
              <a:spcBef>
                <a:spcPts val="0"/>
              </a:spcBef>
              <a:spcAft>
                <a:spcPts val="0"/>
              </a:spcAft>
              <a:buClr>
                <a:srgbClr val="000000"/>
              </a:buClr>
              <a:buSzPts val="1800"/>
              <a:buFont typeface="Arial"/>
              <a:buNone/>
              <a:defRPr sz="1800"/>
            </a:lvl4pPr>
            <a:lvl5pPr lvl="4" rtl="0" algn="l">
              <a:lnSpc>
                <a:spcPct val="80000"/>
              </a:lnSpc>
              <a:spcBef>
                <a:spcPts val="0"/>
              </a:spcBef>
              <a:spcAft>
                <a:spcPts val="0"/>
              </a:spcAft>
              <a:buClr>
                <a:srgbClr val="000000"/>
              </a:buClr>
              <a:buSzPts val="1800"/>
              <a:buFont typeface="Arial"/>
              <a:buNone/>
              <a:defRPr sz="1800"/>
            </a:lvl5pPr>
            <a:lvl6pPr lvl="5" rtl="0" algn="l">
              <a:lnSpc>
                <a:spcPct val="80000"/>
              </a:lnSpc>
              <a:spcBef>
                <a:spcPts val="0"/>
              </a:spcBef>
              <a:spcAft>
                <a:spcPts val="0"/>
              </a:spcAft>
              <a:buClr>
                <a:srgbClr val="000000"/>
              </a:buClr>
              <a:buSzPts val="1800"/>
              <a:buFont typeface="Arial"/>
              <a:buNone/>
              <a:defRPr sz="1800"/>
            </a:lvl6pPr>
            <a:lvl7pPr lvl="6" rtl="0" algn="l">
              <a:lnSpc>
                <a:spcPct val="80000"/>
              </a:lnSpc>
              <a:spcBef>
                <a:spcPts val="0"/>
              </a:spcBef>
              <a:spcAft>
                <a:spcPts val="0"/>
              </a:spcAft>
              <a:buClr>
                <a:srgbClr val="000000"/>
              </a:buClr>
              <a:buSzPts val="1800"/>
              <a:buFont typeface="Arial"/>
              <a:buNone/>
              <a:defRPr sz="1800"/>
            </a:lvl7pPr>
            <a:lvl8pPr lvl="7" rtl="0" algn="l">
              <a:lnSpc>
                <a:spcPct val="80000"/>
              </a:lnSpc>
              <a:spcBef>
                <a:spcPts val="0"/>
              </a:spcBef>
              <a:spcAft>
                <a:spcPts val="0"/>
              </a:spcAft>
              <a:buClr>
                <a:srgbClr val="000000"/>
              </a:buClr>
              <a:buSzPts val="1800"/>
              <a:buFont typeface="Arial"/>
              <a:buNone/>
              <a:defRPr sz="1800"/>
            </a:lvl8pPr>
            <a:lvl9pPr lvl="8" rtl="0" algn="l">
              <a:lnSpc>
                <a:spcPct val="80000"/>
              </a:lnSpc>
              <a:spcBef>
                <a:spcPts val="0"/>
              </a:spcBef>
              <a:spcAft>
                <a:spcPts val="0"/>
              </a:spcAft>
              <a:buClr>
                <a:srgbClr val="000000"/>
              </a:buClr>
              <a:buSzPts val="1800"/>
              <a:buFont typeface="Arial"/>
              <a:buNone/>
              <a:defRPr sz="1800"/>
            </a:lvl9pPr>
          </a:lstStyle>
          <a:p/>
        </p:txBody>
      </p:sp>
      <p:sp>
        <p:nvSpPr>
          <p:cNvPr id="236" name="Google Shape;236;p58"/>
          <p:cNvSpPr txBox="1"/>
          <p:nvPr>
            <p:ph idx="1" type="body"/>
          </p:nvPr>
        </p:nvSpPr>
        <p:spPr>
          <a:xfrm>
            <a:off x="452438" y="889861"/>
            <a:ext cx="8239200" cy="350400"/>
          </a:xfrm>
          <a:prstGeom prst="rect">
            <a:avLst/>
          </a:prstGeom>
          <a:noFill/>
          <a:ln>
            <a:noFill/>
          </a:ln>
        </p:spPr>
        <p:txBody>
          <a:bodyPr anchorCtr="0" anchor="t" bIns="45675" lIns="45675" spcFirstLastPara="1" rIns="45675" wrap="square" tIns="45675">
            <a:normAutofit/>
          </a:bodyPr>
          <a:lstStyle>
            <a:lvl1pPr indent="-228600" lvl="0" marL="457200" marR="0" rtl="0" algn="l">
              <a:lnSpc>
                <a:spcPct val="100000"/>
              </a:lnSpc>
              <a:spcBef>
                <a:spcPts val="0"/>
              </a:spcBef>
              <a:spcAft>
                <a:spcPts val="0"/>
              </a:spcAft>
              <a:buClr>
                <a:srgbClr val="000000"/>
              </a:buClr>
              <a:buSzPts val="5500"/>
              <a:buFont typeface="Helvetica Neue"/>
              <a:buNone/>
              <a:defRPr b="1"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58"/>
          <p:cNvSpPr txBox="1"/>
          <p:nvPr>
            <p:ph idx="2" type="body"/>
          </p:nvPr>
        </p:nvSpPr>
        <p:spPr>
          <a:xfrm>
            <a:off x="452438" y="1593189"/>
            <a:ext cx="8239200" cy="3096000"/>
          </a:xfrm>
          <a:prstGeom prst="rect">
            <a:avLst/>
          </a:prstGeom>
          <a:noFill/>
          <a:ln>
            <a:noFill/>
          </a:ln>
        </p:spPr>
        <p:txBody>
          <a:bodyPr anchorCtr="0" anchor="t" bIns="50800" lIns="50800" spcFirstLastPara="1" rIns="50800" wrap="square" tIns="50800">
            <a:normAutofit/>
          </a:bodyPr>
          <a:lstStyle>
            <a:lvl1pPr indent="-533400" lvl="0" marL="457200" marR="0" rtl="0" algn="l">
              <a:lnSpc>
                <a:spcPct val="90000"/>
              </a:lnSpc>
              <a:spcBef>
                <a:spcPts val="1700"/>
              </a:spcBef>
              <a:spcAft>
                <a:spcPts val="0"/>
              </a:spcAft>
              <a:buClr>
                <a:schemeClr val="dk1"/>
              </a:buClr>
              <a:buSzPts val="4800"/>
              <a:buFont typeface="Arial"/>
              <a:buChar char="•"/>
              <a:defRPr b="0" i="0" sz="2100" u="none" cap="none" strike="noStrike">
                <a:solidFill>
                  <a:schemeClr val="dk1"/>
                </a:solidFill>
                <a:latin typeface="Calibri"/>
                <a:ea typeface="Calibri"/>
                <a:cs typeface="Calibri"/>
                <a:sym typeface="Calibri"/>
              </a:defRPr>
            </a:lvl1pPr>
            <a:lvl2pPr indent="-533400" lvl="1" marL="914400" marR="0" rtl="0" algn="l">
              <a:lnSpc>
                <a:spcPct val="90000"/>
              </a:lnSpc>
              <a:spcBef>
                <a:spcPts val="1700"/>
              </a:spcBef>
              <a:spcAft>
                <a:spcPts val="0"/>
              </a:spcAft>
              <a:buClr>
                <a:schemeClr val="dk1"/>
              </a:buClr>
              <a:buSzPts val="4800"/>
              <a:buFont typeface="Arial"/>
              <a:buChar char="•"/>
              <a:defRPr b="0" i="0" sz="1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700"/>
              </a:spcBef>
              <a:spcAft>
                <a:spcPts val="0"/>
              </a:spcAft>
              <a:buClr>
                <a:schemeClr val="dk1"/>
              </a:buClr>
              <a:buSzPts val="4800"/>
              <a:buFont typeface="Arial"/>
              <a:buChar char="•"/>
              <a:defRPr b="0" i="0" sz="15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700"/>
              </a:spcBef>
              <a:spcAft>
                <a:spcPts val="0"/>
              </a:spcAft>
              <a:buClr>
                <a:schemeClr val="dk1"/>
              </a:buClr>
              <a:buSzPts val="48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58"/>
          <p:cNvSpPr txBox="1"/>
          <p:nvPr>
            <p:ph idx="12" type="sldNum"/>
          </p:nvPr>
        </p:nvSpPr>
        <p:spPr>
          <a:xfrm>
            <a:off x="4500563" y="4527759"/>
            <a:ext cx="138300" cy="2103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Subtítulo">
  <p:cSld name="TITLE_2">
    <p:spTree>
      <p:nvGrpSpPr>
        <p:cNvPr id="239" name="Shape 239"/>
        <p:cNvGrpSpPr/>
        <p:nvPr/>
      </p:nvGrpSpPr>
      <p:grpSpPr>
        <a:xfrm>
          <a:off x="0" y="0"/>
          <a:ext cx="0" cy="0"/>
          <a:chOff x="0" y="0"/>
          <a:chExt cx="0" cy="0"/>
        </a:xfrm>
      </p:grpSpPr>
      <p:sp>
        <p:nvSpPr>
          <p:cNvPr id="240" name="Google Shape;240;p59"/>
          <p:cNvSpPr txBox="1"/>
          <p:nvPr>
            <p:ph type="title"/>
          </p:nvPr>
        </p:nvSpPr>
        <p:spPr>
          <a:xfrm>
            <a:off x="892969" y="863947"/>
            <a:ext cx="7358100" cy="1741500"/>
          </a:xfrm>
          <a:prstGeom prst="rect">
            <a:avLst/>
          </a:prstGeom>
          <a:noFill/>
          <a:ln>
            <a:noFill/>
          </a:ln>
        </p:spPr>
        <p:txBody>
          <a:bodyPr anchorCtr="0" anchor="b" bIns="32750" lIns="32750" spcFirstLastPara="1" rIns="32750" wrap="square" tIns="32750">
            <a:norm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241" name="Google Shape;241;p59"/>
          <p:cNvSpPr txBox="1"/>
          <p:nvPr>
            <p:ph idx="1" type="body"/>
          </p:nvPr>
        </p:nvSpPr>
        <p:spPr>
          <a:xfrm>
            <a:off x="892969" y="2652117"/>
            <a:ext cx="7358100" cy="596100"/>
          </a:xfrm>
          <a:prstGeom prst="rect">
            <a:avLst/>
          </a:prstGeom>
          <a:noFill/>
          <a:ln>
            <a:noFill/>
          </a:ln>
        </p:spPr>
        <p:txBody>
          <a:bodyPr anchorCtr="0" anchor="t" bIns="32750" lIns="32750" spcFirstLastPara="1" rIns="32750" wrap="square" tIns="32750">
            <a:normAutofit/>
          </a:bodyPr>
          <a:lstStyle>
            <a:lvl1pPr indent="-228600" lvl="0" marL="457200" rtl="0" algn="ctr">
              <a:lnSpc>
                <a:spcPct val="100000"/>
              </a:lnSpc>
              <a:spcBef>
                <a:spcPts val="0"/>
              </a:spcBef>
              <a:spcAft>
                <a:spcPts val="0"/>
              </a:spcAft>
              <a:buClr>
                <a:srgbClr val="000000"/>
              </a:buClr>
              <a:buSzPts val="2100"/>
              <a:buFont typeface="Helvetica Neue Light"/>
              <a:buNone/>
              <a:defRPr sz="2100"/>
            </a:lvl1pPr>
            <a:lvl2pPr indent="-228600" lvl="1" marL="914400" rtl="0" algn="ctr">
              <a:lnSpc>
                <a:spcPct val="100000"/>
              </a:lnSpc>
              <a:spcBef>
                <a:spcPts val="0"/>
              </a:spcBef>
              <a:spcAft>
                <a:spcPts val="0"/>
              </a:spcAft>
              <a:buClr>
                <a:srgbClr val="000000"/>
              </a:buClr>
              <a:buSzPts val="2100"/>
              <a:buFont typeface="Helvetica Neue Light"/>
              <a:buNone/>
              <a:defRPr sz="2100"/>
            </a:lvl2pPr>
            <a:lvl3pPr indent="-228600" lvl="2" marL="1371600" rtl="0" algn="ctr">
              <a:lnSpc>
                <a:spcPct val="100000"/>
              </a:lnSpc>
              <a:spcBef>
                <a:spcPts val="0"/>
              </a:spcBef>
              <a:spcAft>
                <a:spcPts val="0"/>
              </a:spcAft>
              <a:buClr>
                <a:srgbClr val="000000"/>
              </a:buClr>
              <a:buSzPts val="2100"/>
              <a:buFont typeface="Helvetica Neue Light"/>
              <a:buNone/>
              <a:defRPr sz="2100"/>
            </a:lvl3pPr>
            <a:lvl4pPr indent="-228600" lvl="3" marL="1828800" rtl="0" algn="ctr">
              <a:lnSpc>
                <a:spcPct val="100000"/>
              </a:lnSpc>
              <a:spcBef>
                <a:spcPts val="0"/>
              </a:spcBef>
              <a:spcAft>
                <a:spcPts val="0"/>
              </a:spcAft>
              <a:buClr>
                <a:srgbClr val="000000"/>
              </a:buClr>
              <a:buSzPts val="2100"/>
              <a:buFont typeface="Helvetica Neue Light"/>
              <a:buNone/>
              <a:defRPr sz="2100"/>
            </a:lvl4pPr>
            <a:lvl5pPr indent="-228600" lvl="4" marL="2286000" rtl="0" algn="ctr">
              <a:lnSpc>
                <a:spcPct val="100000"/>
              </a:lnSpc>
              <a:spcBef>
                <a:spcPts val="0"/>
              </a:spcBef>
              <a:spcAft>
                <a:spcPts val="0"/>
              </a:spcAft>
              <a:buClr>
                <a:srgbClr val="000000"/>
              </a:buClr>
              <a:buSzPts val="2100"/>
              <a:buFont typeface="Helvetica Neue Light"/>
              <a:buNone/>
              <a:defRPr sz="2100"/>
            </a:lvl5pPr>
            <a:lvl6pPr indent="-285750" lvl="5" marL="2743200" rtl="0" algn="l">
              <a:lnSpc>
                <a:spcPct val="100000"/>
              </a:lnSpc>
              <a:spcBef>
                <a:spcPts val="2700"/>
              </a:spcBef>
              <a:spcAft>
                <a:spcPts val="0"/>
              </a:spcAft>
              <a:buClr>
                <a:srgbClr val="000000"/>
              </a:buClr>
              <a:buSzPts val="900"/>
              <a:buChar char="•"/>
              <a:defRPr/>
            </a:lvl6pPr>
            <a:lvl7pPr indent="-285750" lvl="6" marL="3200400" rtl="0" algn="l">
              <a:lnSpc>
                <a:spcPct val="100000"/>
              </a:lnSpc>
              <a:spcBef>
                <a:spcPts val="2700"/>
              </a:spcBef>
              <a:spcAft>
                <a:spcPts val="0"/>
              </a:spcAft>
              <a:buClr>
                <a:srgbClr val="000000"/>
              </a:buClr>
              <a:buSzPts val="900"/>
              <a:buChar char="•"/>
              <a:defRPr/>
            </a:lvl7pPr>
            <a:lvl8pPr indent="-285750" lvl="7" marL="3657600" rtl="0" algn="l">
              <a:lnSpc>
                <a:spcPct val="100000"/>
              </a:lnSpc>
              <a:spcBef>
                <a:spcPts val="2700"/>
              </a:spcBef>
              <a:spcAft>
                <a:spcPts val="0"/>
              </a:spcAft>
              <a:buClr>
                <a:srgbClr val="000000"/>
              </a:buClr>
              <a:buSzPts val="900"/>
              <a:buChar char="•"/>
              <a:defRPr/>
            </a:lvl8pPr>
            <a:lvl9pPr indent="-285750" lvl="8" marL="4114800" rtl="0" algn="l">
              <a:lnSpc>
                <a:spcPct val="100000"/>
              </a:lnSpc>
              <a:spcBef>
                <a:spcPts val="2700"/>
              </a:spcBef>
              <a:spcAft>
                <a:spcPts val="0"/>
              </a:spcAft>
              <a:buClr>
                <a:srgbClr val="000000"/>
              </a:buClr>
              <a:buSzPts val="900"/>
              <a:buChar char="•"/>
              <a:defRPr/>
            </a:lvl9pPr>
          </a:lstStyle>
          <a:p/>
        </p:txBody>
      </p:sp>
      <p:sp>
        <p:nvSpPr>
          <p:cNvPr id="242" name="Google Shape;242;p59"/>
          <p:cNvSpPr txBox="1"/>
          <p:nvPr>
            <p:ph idx="12" type="sldNum"/>
          </p:nvPr>
        </p:nvSpPr>
        <p:spPr>
          <a:xfrm>
            <a:off x="4437983" y="4878958"/>
            <a:ext cx="259200" cy="250800"/>
          </a:xfrm>
          <a:prstGeom prst="rect">
            <a:avLst/>
          </a:prstGeom>
          <a:noFill/>
          <a:ln>
            <a:noFill/>
          </a:ln>
        </p:spPr>
        <p:txBody>
          <a:bodyPr anchorCtr="0" anchor="t" bIns="32750" lIns="32750" spcFirstLastPara="1" rIns="32750" wrap="square" tIns="32750">
            <a:sp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243" name="Shape 243"/>
        <p:cNvGrpSpPr/>
        <p:nvPr/>
      </p:nvGrpSpPr>
      <p:grpSpPr>
        <a:xfrm>
          <a:off x="0" y="0"/>
          <a:ext cx="0" cy="0"/>
          <a:chOff x="0" y="0"/>
          <a:chExt cx="0" cy="0"/>
        </a:xfrm>
      </p:grpSpPr>
      <p:cxnSp>
        <p:nvCxnSpPr>
          <p:cNvPr id="244" name="Google Shape;244;p60"/>
          <p:cNvCxnSpPr/>
          <p:nvPr/>
        </p:nvCxnSpPr>
        <p:spPr>
          <a:xfrm>
            <a:off x="665987" y="334311"/>
            <a:ext cx="0" cy="4474800"/>
          </a:xfrm>
          <a:prstGeom prst="straightConnector1">
            <a:avLst/>
          </a:prstGeom>
          <a:noFill/>
          <a:ln cap="flat" cmpd="sng" w="12700">
            <a:solidFill>
              <a:srgbClr val="A6A6A6">
                <a:alpha val="25099"/>
              </a:srgbClr>
            </a:solidFill>
            <a:prstDash val="solid"/>
            <a:round/>
            <a:headEnd len="sm" w="sm" type="none"/>
            <a:tailEnd len="sm" w="sm" type="none"/>
          </a:ln>
        </p:spPr>
      </p:cxnSp>
      <p:sp>
        <p:nvSpPr>
          <p:cNvPr id="245" name="Google Shape;245;p60"/>
          <p:cNvSpPr txBox="1"/>
          <p:nvPr>
            <p:ph idx="12" type="sldNum"/>
          </p:nvPr>
        </p:nvSpPr>
        <p:spPr>
          <a:xfrm flipH="1">
            <a:off x="62181" y="4577156"/>
            <a:ext cx="221400" cy="2304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1100"/>
              <a:buFont typeface="Arial"/>
              <a:buNone/>
              <a:defRPr b="1" i="0" sz="1100" u="none" cap="none" strike="noStrike">
                <a:solidFill>
                  <a:srgbClr val="262626"/>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Marcadores 1" showMasterSp="0">
  <p:cSld name="Título e Marcadores">
    <p:spTree>
      <p:nvGrpSpPr>
        <p:cNvPr id="246" name="Shape 246"/>
        <p:cNvGrpSpPr/>
        <p:nvPr/>
      </p:nvGrpSpPr>
      <p:grpSpPr>
        <a:xfrm>
          <a:off x="0" y="0"/>
          <a:ext cx="0" cy="0"/>
          <a:chOff x="0" y="0"/>
          <a:chExt cx="0" cy="0"/>
        </a:xfrm>
      </p:grpSpPr>
      <p:grpSp>
        <p:nvGrpSpPr>
          <p:cNvPr id="247" name="Google Shape;247;p61"/>
          <p:cNvGrpSpPr/>
          <p:nvPr/>
        </p:nvGrpSpPr>
        <p:grpSpPr>
          <a:xfrm>
            <a:off x="-102955" y="-70688"/>
            <a:ext cx="9398812" cy="657345"/>
            <a:chOff x="-1" y="0"/>
            <a:chExt cx="25063499" cy="1752921"/>
          </a:xfrm>
        </p:grpSpPr>
        <p:pic>
          <p:nvPicPr>
            <p:cNvPr descr="image1.png" id="248" name="Google Shape;248;p61"/>
            <p:cNvPicPr preferRelativeResize="0"/>
            <p:nvPr/>
          </p:nvPicPr>
          <p:blipFill rotWithShape="1">
            <a:blip r:embed="rId2">
              <a:alphaModFix/>
            </a:blip>
            <a:srcRect b="1501" l="248" r="248" t="86979"/>
            <a:stretch/>
          </p:blipFill>
          <p:spPr>
            <a:xfrm>
              <a:off x="-1" y="0"/>
              <a:ext cx="25063499" cy="1752921"/>
            </a:xfrm>
            <a:prstGeom prst="rect">
              <a:avLst/>
            </a:prstGeom>
            <a:noFill/>
            <a:ln>
              <a:noFill/>
            </a:ln>
          </p:spPr>
        </p:pic>
        <p:pic>
          <p:nvPicPr>
            <p:cNvPr descr="image7.png" id="249" name="Google Shape;249;p61"/>
            <p:cNvPicPr preferRelativeResize="0"/>
            <p:nvPr/>
          </p:nvPicPr>
          <p:blipFill rotWithShape="1">
            <a:blip r:embed="rId3">
              <a:alphaModFix/>
            </a:blip>
            <a:srcRect b="0" l="0" r="0" t="0"/>
            <a:stretch/>
          </p:blipFill>
          <p:spPr>
            <a:xfrm>
              <a:off x="22610044" y="465936"/>
              <a:ext cx="1700199" cy="928696"/>
            </a:xfrm>
            <a:prstGeom prst="rect">
              <a:avLst/>
            </a:prstGeom>
            <a:noFill/>
            <a:ln>
              <a:noFill/>
            </a:ln>
          </p:spPr>
        </p:pic>
      </p:grpSp>
      <p:sp>
        <p:nvSpPr>
          <p:cNvPr id="250" name="Google Shape;250;p61"/>
          <p:cNvSpPr txBox="1"/>
          <p:nvPr>
            <p:ph idx="12" type="sldNum"/>
          </p:nvPr>
        </p:nvSpPr>
        <p:spPr>
          <a:xfrm>
            <a:off x="4500563" y="4905375"/>
            <a:ext cx="138300" cy="1461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000000"/>
              </a:buClr>
              <a:buSzPts val="700"/>
              <a:buFont typeface="Helvetica Neue"/>
              <a:buNone/>
              <a:defRPr sz="700">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pt-BR"/>
              <a:t>‹#›</a:t>
            </a:fld>
            <a:endParaRPr sz="1000">
              <a:solidFill>
                <a:schemeClr val="dk2"/>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4.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8" Type="http://schemas.openxmlformats.org/officeDocument/2006/relationships/slideLayout" Target="../slideLayouts/slideLayout55.xml"/><Relationship Id="rId27" Type="http://schemas.openxmlformats.org/officeDocument/2006/relationships/slideLayout" Target="../slideLayouts/slideLayout54.xml"/><Relationship Id="rId5" Type="http://schemas.openxmlformats.org/officeDocument/2006/relationships/slideLayout" Target="../slideLayouts/slideLayout32.xml"/><Relationship Id="rId6" Type="http://schemas.openxmlformats.org/officeDocument/2006/relationships/slideLayout" Target="../slideLayouts/slideLayout33.xml"/><Relationship Id="rId29" Type="http://schemas.openxmlformats.org/officeDocument/2006/relationships/slideLayout" Target="../slideLayouts/slideLayout56.xml"/><Relationship Id="rId7" Type="http://schemas.openxmlformats.org/officeDocument/2006/relationships/slideLayout" Target="../slideLayouts/slideLayout34.xml"/><Relationship Id="rId8" Type="http://schemas.openxmlformats.org/officeDocument/2006/relationships/slideLayout" Target="../slideLayouts/slideLayout35.xml"/><Relationship Id="rId31" Type="http://schemas.openxmlformats.org/officeDocument/2006/relationships/slideLayout" Target="../slideLayouts/slideLayout58.xml"/><Relationship Id="rId30" Type="http://schemas.openxmlformats.org/officeDocument/2006/relationships/slideLayout" Target="../slideLayouts/slideLayout57.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32" Type="http://schemas.openxmlformats.org/officeDocument/2006/relationships/theme" Target="../theme/theme2.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8" name="Shape 118"/>
        <p:cNvGrpSpPr/>
        <p:nvPr/>
      </p:nvGrpSpPr>
      <p:grpSpPr>
        <a:xfrm>
          <a:off x="0" y="0"/>
          <a:ext cx="0" cy="0"/>
          <a:chOff x="0" y="0"/>
          <a:chExt cx="0" cy="0"/>
        </a:xfrm>
      </p:grpSpPr>
      <p:sp>
        <p:nvSpPr>
          <p:cNvPr id="119" name="Google Shape;11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0" name="Google Shape;120;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28.png"/><Relationship Id="rId11" Type="http://schemas.openxmlformats.org/officeDocument/2006/relationships/image" Target="../media/image30.png"/><Relationship Id="rId10" Type="http://schemas.openxmlformats.org/officeDocument/2006/relationships/image" Target="../media/image29.png"/><Relationship Id="rId12" Type="http://schemas.openxmlformats.org/officeDocument/2006/relationships/image" Target="../media/image31.png"/></Relationships>
</file>

<file path=ppt/slides/_rels/slide12.xml.rels><?xml version="1.0" encoding="UTF-8" standalone="yes"?><Relationships xmlns="http://schemas.openxmlformats.org/package/2006/relationships"><Relationship Id="rId20" Type="http://schemas.openxmlformats.org/officeDocument/2006/relationships/image" Target="../media/image50.png"/><Relationship Id="rId22" Type="http://schemas.openxmlformats.org/officeDocument/2006/relationships/image" Target="../media/image54.png"/><Relationship Id="rId21" Type="http://schemas.openxmlformats.org/officeDocument/2006/relationships/image" Target="../media/image51.png"/><Relationship Id="rId24" Type="http://schemas.openxmlformats.org/officeDocument/2006/relationships/image" Target="../media/image40.png"/><Relationship Id="rId23" Type="http://schemas.openxmlformats.org/officeDocument/2006/relationships/image" Target="../media/image48.png"/><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55.png"/><Relationship Id="rId9" Type="http://schemas.openxmlformats.org/officeDocument/2006/relationships/image" Target="../media/image58.png"/><Relationship Id="rId26" Type="http://schemas.openxmlformats.org/officeDocument/2006/relationships/image" Target="../media/image44.png"/><Relationship Id="rId25" Type="http://schemas.openxmlformats.org/officeDocument/2006/relationships/image" Target="../media/image46.png"/><Relationship Id="rId28" Type="http://schemas.openxmlformats.org/officeDocument/2006/relationships/image" Target="../media/image41.png"/><Relationship Id="rId27" Type="http://schemas.openxmlformats.org/officeDocument/2006/relationships/image" Target="../media/image56.png"/><Relationship Id="rId5" Type="http://schemas.openxmlformats.org/officeDocument/2006/relationships/image" Target="../media/image74.png"/><Relationship Id="rId6" Type="http://schemas.openxmlformats.org/officeDocument/2006/relationships/image" Target="../media/image38.png"/><Relationship Id="rId29" Type="http://schemas.openxmlformats.org/officeDocument/2006/relationships/image" Target="../media/image45.png"/><Relationship Id="rId7" Type="http://schemas.openxmlformats.org/officeDocument/2006/relationships/image" Target="../media/image32.png"/><Relationship Id="rId8" Type="http://schemas.openxmlformats.org/officeDocument/2006/relationships/image" Target="../media/image33.png"/><Relationship Id="rId31" Type="http://schemas.openxmlformats.org/officeDocument/2006/relationships/image" Target="../media/image61.png"/><Relationship Id="rId30" Type="http://schemas.openxmlformats.org/officeDocument/2006/relationships/image" Target="../media/image79.png"/><Relationship Id="rId11" Type="http://schemas.openxmlformats.org/officeDocument/2006/relationships/image" Target="../media/image43.png"/><Relationship Id="rId33" Type="http://schemas.openxmlformats.org/officeDocument/2006/relationships/image" Target="../media/image69.png"/><Relationship Id="rId10" Type="http://schemas.openxmlformats.org/officeDocument/2006/relationships/image" Target="../media/image39.png"/><Relationship Id="rId32" Type="http://schemas.openxmlformats.org/officeDocument/2006/relationships/image" Target="../media/image60.png"/><Relationship Id="rId13" Type="http://schemas.openxmlformats.org/officeDocument/2006/relationships/image" Target="../media/image42.png"/><Relationship Id="rId35" Type="http://schemas.openxmlformats.org/officeDocument/2006/relationships/image" Target="../media/image49.png"/><Relationship Id="rId12" Type="http://schemas.openxmlformats.org/officeDocument/2006/relationships/image" Target="../media/image47.png"/><Relationship Id="rId34" Type="http://schemas.openxmlformats.org/officeDocument/2006/relationships/image" Target="../media/image73.png"/><Relationship Id="rId15" Type="http://schemas.openxmlformats.org/officeDocument/2006/relationships/image" Target="../media/image93.png"/><Relationship Id="rId37" Type="http://schemas.openxmlformats.org/officeDocument/2006/relationships/image" Target="../media/image64.png"/><Relationship Id="rId14" Type="http://schemas.openxmlformats.org/officeDocument/2006/relationships/image" Target="../media/image53.png"/><Relationship Id="rId36" Type="http://schemas.openxmlformats.org/officeDocument/2006/relationships/image" Target="../media/image77.png"/><Relationship Id="rId17" Type="http://schemas.openxmlformats.org/officeDocument/2006/relationships/image" Target="../media/image52.png"/><Relationship Id="rId16" Type="http://schemas.openxmlformats.org/officeDocument/2006/relationships/image" Target="../media/image34.png"/><Relationship Id="rId38" Type="http://schemas.openxmlformats.org/officeDocument/2006/relationships/image" Target="../media/image20.png"/><Relationship Id="rId19" Type="http://schemas.openxmlformats.org/officeDocument/2006/relationships/image" Target="../media/image70.png"/><Relationship Id="rId18" Type="http://schemas.openxmlformats.org/officeDocument/2006/relationships/image" Target="../media/image37.png"/></Relationships>
</file>

<file path=ppt/slides/_rels/slide13.xml.rels><?xml version="1.0" encoding="UTF-8" standalone="yes"?><Relationships xmlns="http://schemas.openxmlformats.org/package/2006/relationships"><Relationship Id="rId20" Type="http://schemas.openxmlformats.org/officeDocument/2006/relationships/image" Target="../media/image68.png"/><Relationship Id="rId22" Type="http://schemas.openxmlformats.org/officeDocument/2006/relationships/image" Target="../media/image71.png"/><Relationship Id="rId21" Type="http://schemas.openxmlformats.org/officeDocument/2006/relationships/image" Target="../media/image72.png"/><Relationship Id="rId24" Type="http://schemas.openxmlformats.org/officeDocument/2006/relationships/image" Target="../media/image76.png"/><Relationship Id="rId23" Type="http://schemas.openxmlformats.org/officeDocument/2006/relationships/image" Target="../media/image75.png"/><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115.png"/><Relationship Id="rId4" Type="http://schemas.openxmlformats.org/officeDocument/2006/relationships/image" Target="../media/image65.png"/><Relationship Id="rId9" Type="http://schemas.openxmlformats.org/officeDocument/2006/relationships/image" Target="../media/image57.png"/><Relationship Id="rId26" Type="http://schemas.openxmlformats.org/officeDocument/2006/relationships/image" Target="../media/image84.png"/><Relationship Id="rId25" Type="http://schemas.openxmlformats.org/officeDocument/2006/relationships/image" Target="../media/image78.png"/><Relationship Id="rId28" Type="http://schemas.openxmlformats.org/officeDocument/2006/relationships/image" Target="../media/image81.png"/><Relationship Id="rId27" Type="http://schemas.openxmlformats.org/officeDocument/2006/relationships/image" Target="../media/image80.png"/><Relationship Id="rId5" Type="http://schemas.openxmlformats.org/officeDocument/2006/relationships/image" Target="../media/image119.png"/><Relationship Id="rId6" Type="http://schemas.openxmlformats.org/officeDocument/2006/relationships/image" Target="../media/image121.png"/><Relationship Id="rId7" Type="http://schemas.openxmlformats.org/officeDocument/2006/relationships/image" Target="../media/image120.png"/><Relationship Id="rId8" Type="http://schemas.openxmlformats.org/officeDocument/2006/relationships/image" Target="../media/image122.png"/><Relationship Id="rId11" Type="http://schemas.openxmlformats.org/officeDocument/2006/relationships/image" Target="../media/image114.png"/><Relationship Id="rId10" Type="http://schemas.openxmlformats.org/officeDocument/2006/relationships/image" Target="../media/image59.png"/><Relationship Id="rId13" Type="http://schemas.openxmlformats.org/officeDocument/2006/relationships/image" Target="../media/image62.png"/><Relationship Id="rId12" Type="http://schemas.openxmlformats.org/officeDocument/2006/relationships/image" Target="../media/image127.png"/><Relationship Id="rId15" Type="http://schemas.openxmlformats.org/officeDocument/2006/relationships/image" Target="../media/image110.png"/><Relationship Id="rId14" Type="http://schemas.openxmlformats.org/officeDocument/2006/relationships/image" Target="../media/image63.png"/><Relationship Id="rId17" Type="http://schemas.openxmlformats.org/officeDocument/2006/relationships/image" Target="../media/image67.png"/><Relationship Id="rId16" Type="http://schemas.openxmlformats.org/officeDocument/2006/relationships/image" Target="../media/image103.png"/><Relationship Id="rId19" Type="http://schemas.openxmlformats.org/officeDocument/2006/relationships/image" Target="../media/image66.png"/><Relationship Id="rId1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85.png"/><Relationship Id="rId5" Type="http://schemas.openxmlformats.org/officeDocument/2006/relationships/image" Target="../media/image82.png"/><Relationship Id="rId6" Type="http://schemas.openxmlformats.org/officeDocument/2006/relationships/image" Target="../media/image126.png"/><Relationship Id="rId7" Type="http://schemas.openxmlformats.org/officeDocument/2006/relationships/image" Target="../media/image8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86.png"/><Relationship Id="rId4" Type="http://schemas.openxmlformats.org/officeDocument/2006/relationships/image" Target="../media/image96.jpg"/><Relationship Id="rId9" Type="http://schemas.openxmlformats.org/officeDocument/2006/relationships/image" Target="../media/image2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4.png"/><Relationship Id="rId8" Type="http://schemas.openxmlformats.org/officeDocument/2006/relationships/image" Target="../media/image9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92.jpg"/><Relationship Id="rId9" Type="http://schemas.openxmlformats.org/officeDocument/2006/relationships/image" Target="../media/image107.jpg"/><Relationship Id="rId5" Type="http://schemas.openxmlformats.org/officeDocument/2006/relationships/image" Target="../media/image87.jpg"/><Relationship Id="rId6" Type="http://schemas.openxmlformats.org/officeDocument/2006/relationships/image" Target="../media/image91.png"/><Relationship Id="rId7" Type="http://schemas.openxmlformats.org/officeDocument/2006/relationships/image" Target="../media/image98.jpg"/><Relationship Id="rId8" Type="http://schemas.openxmlformats.org/officeDocument/2006/relationships/image" Target="../media/image9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5.png"/><Relationship Id="rId4" Type="http://schemas.openxmlformats.org/officeDocument/2006/relationships/image" Target="../media/image9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123.png"/><Relationship Id="rId4" Type="http://schemas.openxmlformats.org/officeDocument/2006/relationships/image" Target="../media/image16.png"/><Relationship Id="rId5" Type="http://schemas.openxmlformats.org/officeDocument/2006/relationships/image" Target="../media/image1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99.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99.png"/><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00.png"/><Relationship Id="rId4" Type="http://schemas.openxmlformats.org/officeDocument/2006/relationships/image" Target="../media/image99.png"/><Relationship Id="rId5" Type="http://schemas.openxmlformats.org/officeDocument/2006/relationships/image" Target="../media/image109.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1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1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1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112.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 Id="rId3" Type="http://schemas.openxmlformats.org/officeDocument/2006/relationships/image" Target="../media/image128.png"/><Relationship Id="rId4" Type="http://schemas.openxmlformats.org/officeDocument/2006/relationships/image" Target="../media/image20.png"/><Relationship Id="rId5"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130.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image" Target="../media/image130.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62"/>
          <p:cNvPicPr preferRelativeResize="0"/>
          <p:nvPr/>
        </p:nvPicPr>
        <p:blipFill>
          <a:blip r:embed="rId3">
            <a:alphaModFix/>
          </a:blip>
          <a:stretch>
            <a:fillRect/>
          </a:stretch>
        </p:blipFill>
        <p:spPr>
          <a:xfrm>
            <a:off x="0" y="0"/>
            <a:ext cx="9211733" cy="5181600"/>
          </a:xfrm>
          <a:prstGeom prst="rect">
            <a:avLst/>
          </a:prstGeom>
          <a:noFill/>
          <a:ln>
            <a:noFill/>
          </a:ln>
        </p:spPr>
      </p:pic>
      <p:pic>
        <p:nvPicPr>
          <p:cNvPr id="256" name="Google Shape;256;p62"/>
          <p:cNvPicPr preferRelativeResize="0"/>
          <p:nvPr/>
        </p:nvPicPr>
        <p:blipFill>
          <a:blip r:embed="rId4">
            <a:alphaModFix/>
          </a:blip>
          <a:stretch>
            <a:fillRect/>
          </a:stretch>
        </p:blipFill>
        <p:spPr>
          <a:xfrm>
            <a:off x="2581388" y="1209563"/>
            <a:ext cx="769950" cy="420412"/>
          </a:xfrm>
          <a:prstGeom prst="rect">
            <a:avLst/>
          </a:prstGeom>
          <a:noFill/>
          <a:ln>
            <a:noFill/>
          </a:ln>
        </p:spPr>
      </p:pic>
      <p:sp>
        <p:nvSpPr>
          <p:cNvPr id="257" name="Google Shape;257;p62"/>
          <p:cNvSpPr txBox="1"/>
          <p:nvPr/>
        </p:nvSpPr>
        <p:spPr>
          <a:xfrm>
            <a:off x="2524550" y="2387700"/>
            <a:ext cx="6053400" cy="6465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3600">
                <a:solidFill>
                  <a:srgbClr val="ECECEC"/>
                </a:solidFill>
                <a:latin typeface="Space Mono"/>
                <a:ea typeface="Space Mono"/>
                <a:cs typeface="Space Mono"/>
                <a:sym typeface="Space Mono"/>
              </a:rPr>
              <a:t>PPT - Modelo Interno</a:t>
            </a:r>
            <a:endParaRPr b="1" sz="3600">
              <a:solidFill>
                <a:srgbClr val="ECECEC"/>
              </a:solidFill>
              <a:latin typeface="Space Mono"/>
              <a:ea typeface="Space Mono"/>
              <a:cs typeface="Space Mono"/>
              <a:sym typeface="Space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363" name="Shape 363"/>
        <p:cNvGrpSpPr/>
        <p:nvPr/>
      </p:nvGrpSpPr>
      <p:grpSpPr>
        <a:xfrm>
          <a:off x="0" y="0"/>
          <a:ext cx="0" cy="0"/>
          <a:chOff x="0" y="0"/>
          <a:chExt cx="0" cy="0"/>
        </a:xfrm>
      </p:grpSpPr>
      <p:pic>
        <p:nvPicPr>
          <p:cNvPr id="364" name="Google Shape;364;p71"/>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65" name="Google Shape;365;p71"/>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Elementos visuais - Bots</a:t>
            </a:r>
            <a:endParaRPr b="1" sz="1800">
              <a:solidFill>
                <a:schemeClr val="lt2"/>
              </a:solidFill>
              <a:highlight>
                <a:srgbClr val="2E2640"/>
              </a:highlight>
              <a:latin typeface="Space Mono"/>
              <a:ea typeface="Space Mono"/>
              <a:cs typeface="Space Mono"/>
              <a:sym typeface="Space Mono"/>
            </a:endParaRPr>
          </a:p>
        </p:txBody>
      </p:sp>
      <p:cxnSp>
        <p:nvCxnSpPr>
          <p:cNvPr id="366" name="Google Shape;366;p71"/>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367" name="Google Shape;367;p71"/>
          <p:cNvSpPr txBox="1"/>
          <p:nvPr/>
        </p:nvSpPr>
        <p:spPr>
          <a:xfrm>
            <a:off x="521775" y="692400"/>
            <a:ext cx="6517200" cy="14778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1500">
                <a:solidFill>
                  <a:srgbClr val="262626"/>
                </a:solidFill>
                <a:latin typeface="Manrope"/>
                <a:ea typeface="Manrope"/>
                <a:cs typeface="Manrope"/>
                <a:sym typeface="Manrope"/>
              </a:rPr>
              <a:t>Para nossa comunicação visual manter o tom divertido e jovem que fala direto com nossos alunos, usamos ilustrações de bots que simbolizam algumas competências e ações </a:t>
            </a:r>
            <a:r>
              <a:rPr lang="pt-BR" sz="1500">
                <a:solidFill>
                  <a:srgbClr val="262626"/>
                </a:solidFill>
                <a:latin typeface="Manrope"/>
                <a:ea typeface="Manrope"/>
                <a:cs typeface="Manrope"/>
                <a:sym typeface="Manrope"/>
              </a:rPr>
              <a:t>diárias.</a:t>
            </a:r>
            <a:endParaRPr sz="1500">
              <a:solidFill>
                <a:srgbClr val="262626"/>
              </a:solidFill>
              <a:latin typeface="Manrope"/>
              <a:ea typeface="Manrope"/>
              <a:cs typeface="Manrope"/>
              <a:sym typeface="Manrope"/>
            </a:endParaRPr>
          </a:p>
          <a:p>
            <a:pPr indent="0" lvl="0" marL="0" rtl="0" algn="l">
              <a:spcBef>
                <a:spcPts val="0"/>
              </a:spcBef>
              <a:spcAft>
                <a:spcPts val="0"/>
              </a:spcAft>
              <a:buNone/>
            </a:pPr>
            <a:r>
              <a:t/>
            </a:r>
            <a:endParaRPr sz="1500">
              <a:solidFill>
                <a:srgbClr val="262626"/>
              </a:solidFill>
              <a:latin typeface="Manrope"/>
              <a:ea typeface="Manrope"/>
              <a:cs typeface="Manrope"/>
              <a:sym typeface="Manrope"/>
            </a:endParaRPr>
          </a:p>
          <a:p>
            <a:pPr indent="0" lvl="0" marL="0" rtl="0" algn="l">
              <a:spcBef>
                <a:spcPts val="0"/>
              </a:spcBef>
              <a:spcAft>
                <a:spcPts val="0"/>
              </a:spcAft>
              <a:buNone/>
            </a:pPr>
            <a:r>
              <a:rPr lang="pt-BR" sz="1500">
                <a:solidFill>
                  <a:srgbClr val="262626"/>
                </a:solidFill>
                <a:latin typeface="Manrope"/>
                <a:ea typeface="Manrope"/>
                <a:cs typeface="Manrope"/>
                <a:sym typeface="Manrope"/>
              </a:rPr>
              <a:t>A utilização desses elementos visuais deve ser utilizado como secundário, para dar apoio a contextualização do texto que o acompanha.</a:t>
            </a:r>
            <a:r>
              <a:rPr lang="pt-BR" sz="1500">
                <a:solidFill>
                  <a:srgbClr val="262626"/>
                </a:solidFill>
                <a:latin typeface="Manrope"/>
                <a:ea typeface="Manrope"/>
                <a:cs typeface="Manrope"/>
                <a:sym typeface="Manrope"/>
              </a:rPr>
              <a:t> </a:t>
            </a:r>
            <a:endParaRPr sz="1500">
              <a:solidFill>
                <a:srgbClr val="262626"/>
              </a:solidFill>
              <a:latin typeface="Manrope"/>
              <a:ea typeface="Manrope"/>
              <a:cs typeface="Manrope"/>
              <a:sym typeface="Manrope"/>
            </a:endParaRPr>
          </a:p>
        </p:txBody>
      </p:sp>
      <p:pic>
        <p:nvPicPr>
          <p:cNvPr id="368" name="Google Shape;368;p71"/>
          <p:cNvPicPr preferRelativeResize="0"/>
          <p:nvPr/>
        </p:nvPicPr>
        <p:blipFill>
          <a:blip r:embed="rId4">
            <a:alphaModFix/>
          </a:blip>
          <a:stretch>
            <a:fillRect/>
          </a:stretch>
        </p:blipFill>
        <p:spPr>
          <a:xfrm>
            <a:off x="709275" y="2464850"/>
            <a:ext cx="1893731" cy="2129802"/>
          </a:xfrm>
          <a:prstGeom prst="rect">
            <a:avLst/>
          </a:prstGeom>
          <a:noFill/>
          <a:ln>
            <a:noFill/>
          </a:ln>
        </p:spPr>
      </p:pic>
      <p:pic>
        <p:nvPicPr>
          <p:cNvPr id="369" name="Google Shape;369;p71"/>
          <p:cNvPicPr preferRelativeResize="0"/>
          <p:nvPr/>
        </p:nvPicPr>
        <p:blipFill>
          <a:blip r:embed="rId5">
            <a:alphaModFix/>
          </a:blip>
          <a:stretch>
            <a:fillRect/>
          </a:stretch>
        </p:blipFill>
        <p:spPr>
          <a:xfrm>
            <a:off x="3670356" y="2464850"/>
            <a:ext cx="2503921" cy="2129800"/>
          </a:xfrm>
          <a:prstGeom prst="rect">
            <a:avLst/>
          </a:prstGeom>
          <a:noFill/>
          <a:ln>
            <a:noFill/>
          </a:ln>
        </p:spPr>
      </p:pic>
      <p:pic>
        <p:nvPicPr>
          <p:cNvPr id="370" name="Google Shape;370;p71"/>
          <p:cNvPicPr preferRelativeResize="0"/>
          <p:nvPr/>
        </p:nvPicPr>
        <p:blipFill>
          <a:blip r:embed="rId6">
            <a:alphaModFix/>
          </a:blip>
          <a:stretch>
            <a:fillRect/>
          </a:stretch>
        </p:blipFill>
        <p:spPr>
          <a:xfrm>
            <a:off x="6520909" y="2739063"/>
            <a:ext cx="2003277" cy="1855588"/>
          </a:xfrm>
          <a:prstGeom prst="rect">
            <a:avLst/>
          </a:prstGeom>
          <a:noFill/>
          <a:ln>
            <a:noFill/>
          </a:ln>
        </p:spPr>
      </p:pic>
      <p:sp>
        <p:nvSpPr>
          <p:cNvPr id="371" name="Google Shape;371;p71"/>
          <p:cNvSpPr txBox="1"/>
          <p:nvPr/>
        </p:nvSpPr>
        <p:spPr>
          <a:xfrm>
            <a:off x="612900" y="4664863"/>
            <a:ext cx="1920300" cy="215400"/>
          </a:xfrm>
          <a:prstGeom prst="rect">
            <a:avLst/>
          </a:prstGeom>
          <a:noFill/>
          <a:ln>
            <a:noFill/>
          </a:ln>
        </p:spPr>
        <p:txBody>
          <a:bodyPr anchorCtr="0" anchor="t" bIns="45725" lIns="0" spcFirstLastPara="1" rIns="45725" wrap="square" tIns="45725">
            <a:spAutoFit/>
          </a:bodyPr>
          <a:lstStyle/>
          <a:p>
            <a:pPr indent="0" lvl="0" marL="0" rtl="0" algn="ctr">
              <a:spcBef>
                <a:spcPts val="0"/>
              </a:spcBef>
              <a:spcAft>
                <a:spcPts val="0"/>
              </a:spcAft>
              <a:buNone/>
            </a:pPr>
            <a:r>
              <a:rPr lang="pt-BR" sz="800">
                <a:solidFill>
                  <a:srgbClr val="262626"/>
                </a:solidFill>
                <a:latin typeface="Manrope"/>
                <a:ea typeface="Manrope"/>
                <a:cs typeface="Manrope"/>
                <a:sym typeface="Manrope"/>
              </a:rPr>
              <a:t>negócios</a:t>
            </a:r>
            <a:endParaRPr sz="800">
              <a:solidFill>
                <a:srgbClr val="262626"/>
              </a:solidFill>
              <a:latin typeface="Manrope"/>
              <a:ea typeface="Manrope"/>
              <a:cs typeface="Manrope"/>
              <a:sym typeface="Manrope"/>
            </a:endParaRPr>
          </a:p>
        </p:txBody>
      </p:sp>
      <p:sp>
        <p:nvSpPr>
          <p:cNvPr id="372" name="Google Shape;372;p71"/>
          <p:cNvSpPr txBox="1"/>
          <p:nvPr/>
        </p:nvSpPr>
        <p:spPr>
          <a:xfrm>
            <a:off x="3611838" y="4735063"/>
            <a:ext cx="1920300" cy="215400"/>
          </a:xfrm>
          <a:prstGeom prst="rect">
            <a:avLst/>
          </a:prstGeom>
          <a:noFill/>
          <a:ln>
            <a:noFill/>
          </a:ln>
        </p:spPr>
        <p:txBody>
          <a:bodyPr anchorCtr="0" anchor="t" bIns="45725" lIns="0" spcFirstLastPara="1" rIns="45725" wrap="square" tIns="45725">
            <a:spAutoFit/>
          </a:bodyPr>
          <a:lstStyle/>
          <a:p>
            <a:pPr indent="0" lvl="0" marL="0" rtl="0" algn="ctr">
              <a:spcBef>
                <a:spcPts val="0"/>
              </a:spcBef>
              <a:spcAft>
                <a:spcPts val="0"/>
              </a:spcAft>
              <a:buNone/>
            </a:pPr>
            <a:r>
              <a:rPr lang="pt-BR" sz="800">
                <a:solidFill>
                  <a:srgbClr val="262626"/>
                </a:solidFill>
                <a:latin typeface="Manrope"/>
                <a:ea typeface="Manrope"/>
                <a:cs typeface="Manrope"/>
                <a:sym typeface="Manrope"/>
              </a:rPr>
              <a:t>liderança</a:t>
            </a:r>
            <a:endParaRPr sz="800">
              <a:solidFill>
                <a:srgbClr val="262626"/>
              </a:solidFill>
              <a:latin typeface="Manrope"/>
              <a:ea typeface="Manrope"/>
              <a:cs typeface="Manrope"/>
              <a:sym typeface="Manrope"/>
            </a:endParaRPr>
          </a:p>
        </p:txBody>
      </p:sp>
      <p:sp>
        <p:nvSpPr>
          <p:cNvPr id="373" name="Google Shape;373;p71"/>
          <p:cNvSpPr txBox="1"/>
          <p:nvPr/>
        </p:nvSpPr>
        <p:spPr>
          <a:xfrm>
            <a:off x="6562388" y="4664850"/>
            <a:ext cx="1920300" cy="215400"/>
          </a:xfrm>
          <a:prstGeom prst="rect">
            <a:avLst/>
          </a:prstGeom>
          <a:noFill/>
          <a:ln>
            <a:noFill/>
          </a:ln>
        </p:spPr>
        <p:txBody>
          <a:bodyPr anchorCtr="0" anchor="t" bIns="45725" lIns="0" spcFirstLastPara="1" rIns="45725" wrap="square" tIns="45725">
            <a:spAutoFit/>
          </a:bodyPr>
          <a:lstStyle/>
          <a:p>
            <a:pPr indent="0" lvl="0" marL="0" rtl="0" algn="ctr">
              <a:spcBef>
                <a:spcPts val="0"/>
              </a:spcBef>
              <a:spcAft>
                <a:spcPts val="0"/>
              </a:spcAft>
              <a:buNone/>
            </a:pPr>
            <a:r>
              <a:rPr lang="pt-BR" sz="800">
                <a:solidFill>
                  <a:srgbClr val="262626"/>
                </a:solidFill>
                <a:latin typeface="Manrope"/>
                <a:ea typeface="Manrope"/>
                <a:cs typeface="Manrope"/>
                <a:sym typeface="Manrope"/>
              </a:rPr>
              <a:t>tecnologia</a:t>
            </a:r>
            <a:endParaRPr sz="800">
              <a:solidFill>
                <a:srgbClr val="262626"/>
              </a:solidFill>
              <a:latin typeface="Manrope"/>
              <a:ea typeface="Manrope"/>
              <a:cs typeface="Manrope"/>
              <a:sym typeface="Manrop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377" name="Shape 377"/>
        <p:cNvGrpSpPr/>
        <p:nvPr/>
      </p:nvGrpSpPr>
      <p:grpSpPr>
        <a:xfrm>
          <a:off x="0" y="0"/>
          <a:ext cx="0" cy="0"/>
          <a:chOff x="0" y="0"/>
          <a:chExt cx="0" cy="0"/>
        </a:xfrm>
      </p:grpSpPr>
      <p:pic>
        <p:nvPicPr>
          <p:cNvPr id="378" name="Google Shape;378;p72"/>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79" name="Google Shape;379;p72"/>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Elementos visuais - bots</a:t>
            </a:r>
            <a:endParaRPr b="1" sz="1800">
              <a:solidFill>
                <a:schemeClr val="lt2"/>
              </a:solidFill>
              <a:highlight>
                <a:srgbClr val="2E2640"/>
              </a:highlight>
              <a:latin typeface="Space Mono"/>
              <a:ea typeface="Space Mono"/>
              <a:cs typeface="Space Mono"/>
              <a:sym typeface="Space Mono"/>
            </a:endParaRPr>
          </a:p>
        </p:txBody>
      </p:sp>
      <p:cxnSp>
        <p:nvCxnSpPr>
          <p:cNvPr id="380" name="Google Shape;380;p72"/>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pic>
        <p:nvPicPr>
          <p:cNvPr id="381" name="Google Shape;381;p72"/>
          <p:cNvPicPr preferRelativeResize="0"/>
          <p:nvPr/>
        </p:nvPicPr>
        <p:blipFill>
          <a:blip r:embed="rId4">
            <a:alphaModFix/>
          </a:blip>
          <a:stretch>
            <a:fillRect/>
          </a:stretch>
        </p:blipFill>
        <p:spPr>
          <a:xfrm>
            <a:off x="727500" y="712288"/>
            <a:ext cx="1368602" cy="1232276"/>
          </a:xfrm>
          <a:prstGeom prst="rect">
            <a:avLst/>
          </a:prstGeom>
          <a:noFill/>
          <a:ln>
            <a:noFill/>
          </a:ln>
        </p:spPr>
      </p:pic>
      <p:pic>
        <p:nvPicPr>
          <p:cNvPr id="382" name="Google Shape;382;p72"/>
          <p:cNvPicPr preferRelativeResize="0"/>
          <p:nvPr/>
        </p:nvPicPr>
        <p:blipFill>
          <a:blip r:embed="rId5">
            <a:alphaModFix/>
          </a:blip>
          <a:stretch>
            <a:fillRect/>
          </a:stretch>
        </p:blipFill>
        <p:spPr>
          <a:xfrm>
            <a:off x="2281935" y="759767"/>
            <a:ext cx="1375130" cy="1333485"/>
          </a:xfrm>
          <a:prstGeom prst="rect">
            <a:avLst/>
          </a:prstGeom>
          <a:noFill/>
          <a:ln>
            <a:noFill/>
          </a:ln>
        </p:spPr>
      </p:pic>
      <p:pic>
        <p:nvPicPr>
          <p:cNvPr id="383" name="Google Shape;383;p72"/>
          <p:cNvPicPr preferRelativeResize="0"/>
          <p:nvPr/>
        </p:nvPicPr>
        <p:blipFill>
          <a:blip r:embed="rId6">
            <a:alphaModFix/>
          </a:blip>
          <a:stretch>
            <a:fillRect/>
          </a:stretch>
        </p:blipFill>
        <p:spPr>
          <a:xfrm>
            <a:off x="4048750" y="827998"/>
            <a:ext cx="1535017" cy="1307921"/>
          </a:xfrm>
          <a:prstGeom prst="rect">
            <a:avLst/>
          </a:prstGeom>
          <a:noFill/>
          <a:ln>
            <a:noFill/>
          </a:ln>
        </p:spPr>
      </p:pic>
      <p:pic>
        <p:nvPicPr>
          <p:cNvPr id="384" name="Google Shape;384;p72"/>
          <p:cNvPicPr preferRelativeResize="0"/>
          <p:nvPr/>
        </p:nvPicPr>
        <p:blipFill>
          <a:blip r:embed="rId7">
            <a:alphaModFix/>
          </a:blip>
          <a:stretch>
            <a:fillRect/>
          </a:stretch>
        </p:blipFill>
        <p:spPr>
          <a:xfrm>
            <a:off x="6036850" y="759774"/>
            <a:ext cx="1548769" cy="1585739"/>
          </a:xfrm>
          <a:prstGeom prst="rect">
            <a:avLst/>
          </a:prstGeom>
          <a:noFill/>
          <a:ln>
            <a:noFill/>
          </a:ln>
        </p:spPr>
      </p:pic>
      <p:pic>
        <p:nvPicPr>
          <p:cNvPr id="385" name="Google Shape;385;p72"/>
          <p:cNvPicPr preferRelativeResize="0"/>
          <p:nvPr/>
        </p:nvPicPr>
        <p:blipFill>
          <a:blip r:embed="rId8">
            <a:alphaModFix/>
          </a:blip>
          <a:stretch>
            <a:fillRect/>
          </a:stretch>
        </p:blipFill>
        <p:spPr>
          <a:xfrm>
            <a:off x="776417" y="2047047"/>
            <a:ext cx="1270769" cy="1394714"/>
          </a:xfrm>
          <a:prstGeom prst="rect">
            <a:avLst/>
          </a:prstGeom>
          <a:noFill/>
          <a:ln>
            <a:noFill/>
          </a:ln>
        </p:spPr>
      </p:pic>
      <p:pic>
        <p:nvPicPr>
          <p:cNvPr id="386" name="Google Shape;386;p72"/>
          <p:cNvPicPr preferRelativeResize="0"/>
          <p:nvPr/>
        </p:nvPicPr>
        <p:blipFill>
          <a:blip r:embed="rId9">
            <a:alphaModFix/>
          </a:blip>
          <a:stretch>
            <a:fillRect/>
          </a:stretch>
        </p:blipFill>
        <p:spPr>
          <a:xfrm>
            <a:off x="2281925" y="2235564"/>
            <a:ext cx="1546276" cy="1509260"/>
          </a:xfrm>
          <a:prstGeom prst="rect">
            <a:avLst/>
          </a:prstGeom>
          <a:noFill/>
          <a:ln>
            <a:noFill/>
          </a:ln>
        </p:spPr>
      </p:pic>
      <p:pic>
        <p:nvPicPr>
          <p:cNvPr id="387" name="Google Shape;387;p72"/>
          <p:cNvPicPr preferRelativeResize="0"/>
          <p:nvPr/>
        </p:nvPicPr>
        <p:blipFill>
          <a:blip r:embed="rId10">
            <a:alphaModFix/>
          </a:blip>
          <a:stretch>
            <a:fillRect/>
          </a:stretch>
        </p:blipFill>
        <p:spPr>
          <a:xfrm>
            <a:off x="4244376" y="2294098"/>
            <a:ext cx="1535022" cy="1418101"/>
          </a:xfrm>
          <a:prstGeom prst="rect">
            <a:avLst/>
          </a:prstGeom>
          <a:noFill/>
          <a:ln>
            <a:noFill/>
          </a:ln>
        </p:spPr>
      </p:pic>
      <p:pic>
        <p:nvPicPr>
          <p:cNvPr id="388" name="Google Shape;388;p72"/>
          <p:cNvPicPr preferRelativeResize="0"/>
          <p:nvPr/>
        </p:nvPicPr>
        <p:blipFill>
          <a:blip r:embed="rId11">
            <a:alphaModFix/>
          </a:blip>
          <a:stretch>
            <a:fillRect/>
          </a:stretch>
        </p:blipFill>
        <p:spPr>
          <a:xfrm>
            <a:off x="6062659" y="2423719"/>
            <a:ext cx="1560643" cy="1562406"/>
          </a:xfrm>
          <a:prstGeom prst="rect">
            <a:avLst/>
          </a:prstGeom>
          <a:noFill/>
          <a:ln>
            <a:noFill/>
          </a:ln>
        </p:spPr>
      </p:pic>
      <p:pic>
        <p:nvPicPr>
          <p:cNvPr id="389" name="Google Shape;389;p72"/>
          <p:cNvPicPr preferRelativeResize="0"/>
          <p:nvPr/>
        </p:nvPicPr>
        <p:blipFill>
          <a:blip r:embed="rId12">
            <a:alphaModFix/>
          </a:blip>
          <a:stretch>
            <a:fillRect/>
          </a:stretch>
        </p:blipFill>
        <p:spPr>
          <a:xfrm>
            <a:off x="727500" y="3527300"/>
            <a:ext cx="1333883" cy="1232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393" name="Shape 393"/>
        <p:cNvGrpSpPr/>
        <p:nvPr/>
      </p:nvGrpSpPr>
      <p:grpSpPr>
        <a:xfrm>
          <a:off x="0" y="0"/>
          <a:ext cx="0" cy="0"/>
          <a:chOff x="0" y="0"/>
          <a:chExt cx="0" cy="0"/>
        </a:xfrm>
      </p:grpSpPr>
      <p:sp>
        <p:nvSpPr>
          <p:cNvPr id="394" name="Google Shape;394;p73"/>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Elementos visuais -  Ilustrações</a:t>
            </a:r>
            <a:endParaRPr b="1" sz="1800">
              <a:solidFill>
                <a:schemeClr val="lt2"/>
              </a:solidFill>
              <a:highlight>
                <a:srgbClr val="2E2640"/>
              </a:highlight>
              <a:latin typeface="Space Mono"/>
              <a:ea typeface="Space Mono"/>
              <a:cs typeface="Space Mono"/>
              <a:sym typeface="Space Mono"/>
            </a:endParaRPr>
          </a:p>
        </p:txBody>
      </p:sp>
      <p:cxnSp>
        <p:nvCxnSpPr>
          <p:cNvPr id="395" name="Google Shape;395;p73"/>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396" name="Google Shape;396;p73"/>
          <p:cNvSpPr txBox="1"/>
          <p:nvPr/>
        </p:nvSpPr>
        <p:spPr>
          <a:xfrm>
            <a:off x="521775" y="738788"/>
            <a:ext cx="5474400" cy="5541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1500">
                <a:solidFill>
                  <a:srgbClr val="262626"/>
                </a:solidFill>
                <a:latin typeface="Manrope"/>
                <a:ea typeface="Manrope"/>
                <a:cs typeface="Manrope"/>
                <a:sym typeface="Manrope"/>
              </a:rPr>
              <a:t>Essas ilustrações são utilizadas devem ser utilizadas como apoio contextual. </a:t>
            </a:r>
            <a:endParaRPr sz="1500">
              <a:solidFill>
                <a:srgbClr val="262626"/>
              </a:solidFill>
              <a:latin typeface="Manrope"/>
              <a:ea typeface="Manrope"/>
              <a:cs typeface="Manrope"/>
              <a:sym typeface="Manrope"/>
            </a:endParaRPr>
          </a:p>
        </p:txBody>
      </p:sp>
      <p:pic>
        <p:nvPicPr>
          <p:cNvPr id="397" name="Google Shape;397;p73"/>
          <p:cNvPicPr preferRelativeResize="0"/>
          <p:nvPr/>
        </p:nvPicPr>
        <p:blipFill>
          <a:blip r:embed="rId3">
            <a:alphaModFix/>
          </a:blip>
          <a:stretch>
            <a:fillRect/>
          </a:stretch>
        </p:blipFill>
        <p:spPr>
          <a:xfrm>
            <a:off x="571800" y="1693991"/>
            <a:ext cx="714184" cy="348030"/>
          </a:xfrm>
          <a:prstGeom prst="rect">
            <a:avLst/>
          </a:prstGeom>
          <a:noFill/>
          <a:ln>
            <a:noFill/>
          </a:ln>
        </p:spPr>
      </p:pic>
      <p:pic>
        <p:nvPicPr>
          <p:cNvPr id="398" name="Google Shape;398;p73"/>
          <p:cNvPicPr preferRelativeResize="0"/>
          <p:nvPr/>
        </p:nvPicPr>
        <p:blipFill>
          <a:blip r:embed="rId4">
            <a:alphaModFix/>
          </a:blip>
          <a:stretch>
            <a:fillRect/>
          </a:stretch>
        </p:blipFill>
        <p:spPr>
          <a:xfrm>
            <a:off x="592297" y="2370709"/>
            <a:ext cx="720730" cy="616167"/>
          </a:xfrm>
          <a:prstGeom prst="rect">
            <a:avLst/>
          </a:prstGeom>
          <a:noFill/>
          <a:ln>
            <a:noFill/>
          </a:ln>
        </p:spPr>
      </p:pic>
      <p:pic>
        <p:nvPicPr>
          <p:cNvPr id="399" name="Google Shape;399;p73"/>
          <p:cNvPicPr preferRelativeResize="0"/>
          <p:nvPr/>
        </p:nvPicPr>
        <p:blipFill>
          <a:blip r:embed="rId5">
            <a:alphaModFix/>
          </a:blip>
          <a:stretch>
            <a:fillRect/>
          </a:stretch>
        </p:blipFill>
        <p:spPr>
          <a:xfrm>
            <a:off x="697446" y="3081188"/>
            <a:ext cx="510443" cy="616166"/>
          </a:xfrm>
          <a:prstGeom prst="rect">
            <a:avLst/>
          </a:prstGeom>
          <a:noFill/>
          <a:ln>
            <a:noFill/>
          </a:ln>
        </p:spPr>
      </p:pic>
      <p:pic>
        <p:nvPicPr>
          <p:cNvPr id="400" name="Google Shape;400;p73"/>
          <p:cNvPicPr preferRelativeResize="0"/>
          <p:nvPr/>
        </p:nvPicPr>
        <p:blipFill>
          <a:blip r:embed="rId6">
            <a:alphaModFix/>
          </a:blip>
          <a:stretch>
            <a:fillRect/>
          </a:stretch>
        </p:blipFill>
        <p:spPr>
          <a:xfrm>
            <a:off x="697446" y="3791666"/>
            <a:ext cx="612518" cy="621932"/>
          </a:xfrm>
          <a:prstGeom prst="rect">
            <a:avLst/>
          </a:prstGeom>
          <a:noFill/>
          <a:ln>
            <a:noFill/>
          </a:ln>
        </p:spPr>
      </p:pic>
      <p:pic>
        <p:nvPicPr>
          <p:cNvPr id="401" name="Google Shape;401;p73"/>
          <p:cNvPicPr preferRelativeResize="0"/>
          <p:nvPr/>
        </p:nvPicPr>
        <p:blipFill>
          <a:blip r:embed="rId7">
            <a:alphaModFix/>
          </a:blip>
          <a:stretch>
            <a:fillRect/>
          </a:stretch>
        </p:blipFill>
        <p:spPr>
          <a:xfrm>
            <a:off x="1498068" y="1632547"/>
            <a:ext cx="829655" cy="616169"/>
          </a:xfrm>
          <a:prstGeom prst="rect">
            <a:avLst/>
          </a:prstGeom>
          <a:noFill/>
          <a:ln>
            <a:noFill/>
          </a:ln>
        </p:spPr>
      </p:pic>
      <p:pic>
        <p:nvPicPr>
          <p:cNvPr id="402" name="Google Shape;402;p73"/>
          <p:cNvPicPr preferRelativeResize="0"/>
          <p:nvPr/>
        </p:nvPicPr>
        <p:blipFill>
          <a:blip r:embed="rId8">
            <a:alphaModFix/>
          </a:blip>
          <a:stretch>
            <a:fillRect/>
          </a:stretch>
        </p:blipFill>
        <p:spPr>
          <a:xfrm>
            <a:off x="1498068" y="2625841"/>
            <a:ext cx="717061" cy="348032"/>
          </a:xfrm>
          <a:prstGeom prst="rect">
            <a:avLst/>
          </a:prstGeom>
          <a:noFill/>
          <a:ln>
            <a:noFill/>
          </a:ln>
        </p:spPr>
      </p:pic>
      <p:pic>
        <p:nvPicPr>
          <p:cNvPr id="403" name="Google Shape;403;p73"/>
          <p:cNvPicPr preferRelativeResize="0"/>
          <p:nvPr/>
        </p:nvPicPr>
        <p:blipFill>
          <a:blip r:embed="rId9">
            <a:alphaModFix/>
          </a:blip>
          <a:stretch>
            <a:fillRect/>
          </a:stretch>
        </p:blipFill>
        <p:spPr>
          <a:xfrm>
            <a:off x="1547250" y="3101826"/>
            <a:ext cx="618685" cy="525979"/>
          </a:xfrm>
          <a:prstGeom prst="rect">
            <a:avLst/>
          </a:prstGeom>
          <a:noFill/>
          <a:ln>
            <a:noFill/>
          </a:ln>
        </p:spPr>
      </p:pic>
      <p:pic>
        <p:nvPicPr>
          <p:cNvPr id="404" name="Google Shape;404;p73"/>
          <p:cNvPicPr preferRelativeResize="0"/>
          <p:nvPr/>
        </p:nvPicPr>
        <p:blipFill>
          <a:blip r:embed="rId10">
            <a:alphaModFix/>
          </a:blip>
          <a:stretch>
            <a:fillRect/>
          </a:stretch>
        </p:blipFill>
        <p:spPr>
          <a:xfrm>
            <a:off x="697446" y="4507918"/>
            <a:ext cx="510432" cy="442558"/>
          </a:xfrm>
          <a:prstGeom prst="rect">
            <a:avLst/>
          </a:prstGeom>
          <a:noFill/>
          <a:ln>
            <a:noFill/>
          </a:ln>
        </p:spPr>
      </p:pic>
      <p:pic>
        <p:nvPicPr>
          <p:cNvPr id="405" name="Google Shape;405;p73"/>
          <p:cNvPicPr preferRelativeResize="0"/>
          <p:nvPr/>
        </p:nvPicPr>
        <p:blipFill>
          <a:blip r:embed="rId11">
            <a:alphaModFix/>
          </a:blip>
          <a:stretch>
            <a:fillRect/>
          </a:stretch>
        </p:blipFill>
        <p:spPr>
          <a:xfrm>
            <a:off x="1600143" y="3755766"/>
            <a:ext cx="510428" cy="511487"/>
          </a:xfrm>
          <a:prstGeom prst="rect">
            <a:avLst/>
          </a:prstGeom>
          <a:noFill/>
          <a:ln>
            <a:noFill/>
          </a:ln>
        </p:spPr>
      </p:pic>
      <p:pic>
        <p:nvPicPr>
          <p:cNvPr id="406" name="Google Shape;406;p73"/>
          <p:cNvPicPr preferRelativeResize="0"/>
          <p:nvPr/>
        </p:nvPicPr>
        <p:blipFill>
          <a:blip r:embed="rId12">
            <a:alphaModFix/>
          </a:blip>
          <a:stretch>
            <a:fillRect/>
          </a:stretch>
        </p:blipFill>
        <p:spPr>
          <a:xfrm>
            <a:off x="1600152" y="4413608"/>
            <a:ext cx="510407" cy="510726"/>
          </a:xfrm>
          <a:prstGeom prst="rect">
            <a:avLst/>
          </a:prstGeom>
          <a:noFill/>
          <a:ln>
            <a:noFill/>
          </a:ln>
        </p:spPr>
      </p:pic>
      <p:pic>
        <p:nvPicPr>
          <p:cNvPr id="407" name="Google Shape;407;p73"/>
          <p:cNvPicPr preferRelativeResize="0"/>
          <p:nvPr/>
        </p:nvPicPr>
        <p:blipFill>
          <a:blip r:embed="rId13">
            <a:alphaModFix/>
          </a:blip>
          <a:stretch>
            <a:fillRect/>
          </a:stretch>
        </p:blipFill>
        <p:spPr>
          <a:xfrm>
            <a:off x="2539805" y="1635303"/>
            <a:ext cx="487270" cy="716154"/>
          </a:xfrm>
          <a:prstGeom prst="rect">
            <a:avLst/>
          </a:prstGeom>
          <a:noFill/>
          <a:ln>
            <a:noFill/>
          </a:ln>
        </p:spPr>
      </p:pic>
      <p:pic>
        <p:nvPicPr>
          <p:cNvPr id="408" name="Google Shape;408;p73"/>
          <p:cNvPicPr preferRelativeResize="0"/>
          <p:nvPr/>
        </p:nvPicPr>
        <p:blipFill>
          <a:blip r:embed="rId14">
            <a:alphaModFix/>
          </a:blip>
          <a:stretch>
            <a:fillRect/>
          </a:stretch>
        </p:blipFill>
        <p:spPr>
          <a:xfrm>
            <a:off x="3468849" y="3987014"/>
            <a:ext cx="471627" cy="378437"/>
          </a:xfrm>
          <a:prstGeom prst="rect">
            <a:avLst/>
          </a:prstGeom>
          <a:noFill/>
          <a:ln>
            <a:noFill/>
          </a:ln>
        </p:spPr>
      </p:pic>
      <p:pic>
        <p:nvPicPr>
          <p:cNvPr id="409" name="Google Shape;409;p73"/>
          <p:cNvPicPr preferRelativeResize="0"/>
          <p:nvPr/>
        </p:nvPicPr>
        <p:blipFill>
          <a:blip r:embed="rId15">
            <a:alphaModFix/>
          </a:blip>
          <a:stretch>
            <a:fillRect/>
          </a:stretch>
        </p:blipFill>
        <p:spPr>
          <a:xfrm>
            <a:off x="3468863" y="3247861"/>
            <a:ext cx="657451" cy="638275"/>
          </a:xfrm>
          <a:prstGeom prst="rect">
            <a:avLst/>
          </a:prstGeom>
          <a:noFill/>
          <a:ln>
            <a:noFill/>
          </a:ln>
        </p:spPr>
      </p:pic>
      <p:pic>
        <p:nvPicPr>
          <p:cNvPr id="410" name="Google Shape;410;p73"/>
          <p:cNvPicPr preferRelativeResize="0"/>
          <p:nvPr/>
        </p:nvPicPr>
        <p:blipFill>
          <a:blip r:embed="rId16">
            <a:alphaModFix/>
          </a:blip>
          <a:stretch>
            <a:fillRect/>
          </a:stretch>
        </p:blipFill>
        <p:spPr>
          <a:xfrm>
            <a:off x="3351758" y="2508716"/>
            <a:ext cx="891658" cy="638274"/>
          </a:xfrm>
          <a:prstGeom prst="rect">
            <a:avLst/>
          </a:prstGeom>
          <a:noFill/>
          <a:ln>
            <a:noFill/>
          </a:ln>
        </p:spPr>
      </p:pic>
      <p:pic>
        <p:nvPicPr>
          <p:cNvPr id="411" name="Google Shape;411;p73"/>
          <p:cNvPicPr preferRelativeResize="0"/>
          <p:nvPr/>
        </p:nvPicPr>
        <p:blipFill>
          <a:blip r:embed="rId17">
            <a:alphaModFix/>
          </a:blip>
          <a:stretch>
            <a:fillRect/>
          </a:stretch>
        </p:blipFill>
        <p:spPr>
          <a:xfrm>
            <a:off x="3418518" y="1621496"/>
            <a:ext cx="386500" cy="638278"/>
          </a:xfrm>
          <a:prstGeom prst="rect">
            <a:avLst/>
          </a:prstGeom>
          <a:noFill/>
          <a:ln>
            <a:noFill/>
          </a:ln>
        </p:spPr>
      </p:pic>
      <p:pic>
        <p:nvPicPr>
          <p:cNvPr id="412" name="Google Shape;412;p73"/>
          <p:cNvPicPr preferRelativeResize="0"/>
          <p:nvPr/>
        </p:nvPicPr>
        <p:blipFill>
          <a:blip r:embed="rId18">
            <a:alphaModFix/>
          </a:blip>
          <a:stretch>
            <a:fillRect/>
          </a:stretch>
        </p:blipFill>
        <p:spPr>
          <a:xfrm>
            <a:off x="2400751" y="4300874"/>
            <a:ext cx="653512" cy="576937"/>
          </a:xfrm>
          <a:prstGeom prst="rect">
            <a:avLst/>
          </a:prstGeom>
          <a:noFill/>
          <a:ln>
            <a:noFill/>
          </a:ln>
        </p:spPr>
      </p:pic>
      <p:pic>
        <p:nvPicPr>
          <p:cNvPr id="413" name="Google Shape;413;p73"/>
          <p:cNvPicPr preferRelativeResize="0"/>
          <p:nvPr/>
        </p:nvPicPr>
        <p:blipFill>
          <a:blip r:embed="rId19">
            <a:alphaModFix/>
          </a:blip>
          <a:stretch>
            <a:fillRect/>
          </a:stretch>
        </p:blipFill>
        <p:spPr>
          <a:xfrm>
            <a:off x="2507821" y="3402415"/>
            <a:ext cx="551228" cy="804662"/>
          </a:xfrm>
          <a:prstGeom prst="rect">
            <a:avLst/>
          </a:prstGeom>
          <a:noFill/>
          <a:ln>
            <a:noFill/>
          </a:ln>
        </p:spPr>
      </p:pic>
      <p:pic>
        <p:nvPicPr>
          <p:cNvPr id="414" name="Google Shape;414;p73"/>
          <p:cNvPicPr preferRelativeResize="0"/>
          <p:nvPr/>
        </p:nvPicPr>
        <p:blipFill>
          <a:blip r:embed="rId20">
            <a:alphaModFix/>
          </a:blip>
          <a:stretch>
            <a:fillRect/>
          </a:stretch>
        </p:blipFill>
        <p:spPr>
          <a:xfrm>
            <a:off x="2456693" y="2503949"/>
            <a:ext cx="653503" cy="804663"/>
          </a:xfrm>
          <a:prstGeom prst="rect">
            <a:avLst/>
          </a:prstGeom>
          <a:noFill/>
          <a:ln>
            <a:noFill/>
          </a:ln>
        </p:spPr>
      </p:pic>
      <p:pic>
        <p:nvPicPr>
          <p:cNvPr id="415" name="Google Shape;415;p73"/>
          <p:cNvPicPr preferRelativeResize="0"/>
          <p:nvPr/>
        </p:nvPicPr>
        <p:blipFill>
          <a:blip r:embed="rId21">
            <a:alphaModFix/>
          </a:blip>
          <a:stretch>
            <a:fillRect/>
          </a:stretch>
        </p:blipFill>
        <p:spPr>
          <a:xfrm>
            <a:off x="4571582" y="1458115"/>
            <a:ext cx="457399" cy="527534"/>
          </a:xfrm>
          <a:prstGeom prst="rect">
            <a:avLst/>
          </a:prstGeom>
          <a:noFill/>
          <a:ln>
            <a:noFill/>
          </a:ln>
        </p:spPr>
      </p:pic>
      <p:pic>
        <p:nvPicPr>
          <p:cNvPr id="416" name="Google Shape;416;p73"/>
          <p:cNvPicPr preferRelativeResize="0"/>
          <p:nvPr/>
        </p:nvPicPr>
        <p:blipFill>
          <a:blip r:embed="rId22">
            <a:alphaModFix/>
          </a:blip>
          <a:stretch>
            <a:fillRect/>
          </a:stretch>
        </p:blipFill>
        <p:spPr>
          <a:xfrm>
            <a:off x="6850180" y="4370254"/>
            <a:ext cx="528980" cy="528631"/>
          </a:xfrm>
          <a:prstGeom prst="rect">
            <a:avLst/>
          </a:prstGeom>
          <a:noFill/>
          <a:ln>
            <a:noFill/>
          </a:ln>
        </p:spPr>
      </p:pic>
      <p:pic>
        <p:nvPicPr>
          <p:cNvPr id="417" name="Google Shape;417;p73"/>
          <p:cNvPicPr preferRelativeResize="0"/>
          <p:nvPr/>
        </p:nvPicPr>
        <p:blipFill>
          <a:blip r:embed="rId23">
            <a:alphaModFix/>
          </a:blip>
          <a:stretch>
            <a:fillRect/>
          </a:stretch>
        </p:blipFill>
        <p:spPr>
          <a:xfrm>
            <a:off x="5683208" y="4222703"/>
            <a:ext cx="648224" cy="648675"/>
          </a:xfrm>
          <a:prstGeom prst="rect">
            <a:avLst/>
          </a:prstGeom>
          <a:noFill/>
          <a:ln>
            <a:noFill/>
          </a:ln>
        </p:spPr>
      </p:pic>
      <p:pic>
        <p:nvPicPr>
          <p:cNvPr id="418" name="Google Shape;418;p73"/>
          <p:cNvPicPr preferRelativeResize="0"/>
          <p:nvPr/>
        </p:nvPicPr>
        <p:blipFill>
          <a:blip r:embed="rId24">
            <a:alphaModFix/>
          </a:blip>
          <a:stretch>
            <a:fillRect/>
          </a:stretch>
        </p:blipFill>
        <p:spPr>
          <a:xfrm>
            <a:off x="4368303" y="4339493"/>
            <a:ext cx="863966" cy="538317"/>
          </a:xfrm>
          <a:prstGeom prst="rect">
            <a:avLst/>
          </a:prstGeom>
          <a:noFill/>
          <a:ln>
            <a:noFill/>
          </a:ln>
        </p:spPr>
      </p:pic>
      <p:pic>
        <p:nvPicPr>
          <p:cNvPr id="419" name="Google Shape;419;p73"/>
          <p:cNvPicPr preferRelativeResize="0"/>
          <p:nvPr/>
        </p:nvPicPr>
        <p:blipFill>
          <a:blip r:embed="rId25">
            <a:alphaModFix/>
          </a:blip>
          <a:stretch>
            <a:fillRect/>
          </a:stretch>
        </p:blipFill>
        <p:spPr>
          <a:xfrm>
            <a:off x="6824736" y="3626369"/>
            <a:ext cx="562462" cy="648674"/>
          </a:xfrm>
          <a:prstGeom prst="rect">
            <a:avLst/>
          </a:prstGeom>
          <a:noFill/>
          <a:ln>
            <a:noFill/>
          </a:ln>
        </p:spPr>
      </p:pic>
      <p:pic>
        <p:nvPicPr>
          <p:cNvPr id="420" name="Google Shape;420;p73"/>
          <p:cNvPicPr preferRelativeResize="0"/>
          <p:nvPr/>
        </p:nvPicPr>
        <p:blipFill>
          <a:blip r:embed="rId26">
            <a:alphaModFix/>
          </a:blip>
          <a:stretch>
            <a:fillRect/>
          </a:stretch>
        </p:blipFill>
        <p:spPr>
          <a:xfrm>
            <a:off x="6805837" y="2882487"/>
            <a:ext cx="562489" cy="648678"/>
          </a:xfrm>
          <a:prstGeom prst="rect">
            <a:avLst/>
          </a:prstGeom>
          <a:noFill/>
          <a:ln>
            <a:noFill/>
          </a:ln>
        </p:spPr>
      </p:pic>
      <p:pic>
        <p:nvPicPr>
          <p:cNvPr id="421" name="Google Shape;421;p73"/>
          <p:cNvPicPr preferRelativeResize="0"/>
          <p:nvPr/>
        </p:nvPicPr>
        <p:blipFill>
          <a:blip r:embed="rId27">
            <a:alphaModFix/>
          </a:blip>
          <a:stretch>
            <a:fillRect/>
          </a:stretch>
        </p:blipFill>
        <p:spPr>
          <a:xfrm>
            <a:off x="6782380" y="2102049"/>
            <a:ext cx="562665" cy="648674"/>
          </a:xfrm>
          <a:prstGeom prst="rect">
            <a:avLst/>
          </a:prstGeom>
          <a:noFill/>
          <a:ln>
            <a:noFill/>
          </a:ln>
        </p:spPr>
      </p:pic>
      <p:pic>
        <p:nvPicPr>
          <p:cNvPr id="422" name="Google Shape;422;p73"/>
          <p:cNvPicPr preferRelativeResize="0"/>
          <p:nvPr/>
        </p:nvPicPr>
        <p:blipFill>
          <a:blip r:embed="rId28">
            <a:alphaModFix/>
          </a:blip>
          <a:stretch>
            <a:fillRect/>
          </a:stretch>
        </p:blipFill>
        <p:spPr>
          <a:xfrm>
            <a:off x="6782759" y="1321600"/>
            <a:ext cx="561917" cy="648677"/>
          </a:xfrm>
          <a:prstGeom prst="rect">
            <a:avLst/>
          </a:prstGeom>
          <a:noFill/>
          <a:ln>
            <a:noFill/>
          </a:ln>
        </p:spPr>
      </p:pic>
      <p:pic>
        <p:nvPicPr>
          <p:cNvPr id="423" name="Google Shape;423;p73"/>
          <p:cNvPicPr preferRelativeResize="0"/>
          <p:nvPr/>
        </p:nvPicPr>
        <p:blipFill>
          <a:blip r:embed="rId29">
            <a:alphaModFix/>
          </a:blip>
          <a:stretch>
            <a:fillRect/>
          </a:stretch>
        </p:blipFill>
        <p:spPr>
          <a:xfrm>
            <a:off x="5496714" y="3626363"/>
            <a:ext cx="863966" cy="538317"/>
          </a:xfrm>
          <a:prstGeom prst="rect">
            <a:avLst/>
          </a:prstGeom>
          <a:noFill/>
          <a:ln>
            <a:noFill/>
          </a:ln>
        </p:spPr>
      </p:pic>
      <p:pic>
        <p:nvPicPr>
          <p:cNvPr id="424" name="Google Shape;424;p73"/>
          <p:cNvPicPr preferRelativeResize="0"/>
          <p:nvPr/>
        </p:nvPicPr>
        <p:blipFill>
          <a:blip r:embed="rId30">
            <a:alphaModFix/>
          </a:blip>
          <a:stretch>
            <a:fillRect/>
          </a:stretch>
        </p:blipFill>
        <p:spPr>
          <a:xfrm>
            <a:off x="5738154" y="2871743"/>
            <a:ext cx="538324" cy="538320"/>
          </a:xfrm>
          <a:prstGeom prst="rect">
            <a:avLst/>
          </a:prstGeom>
          <a:noFill/>
          <a:ln>
            <a:noFill/>
          </a:ln>
        </p:spPr>
      </p:pic>
      <p:pic>
        <p:nvPicPr>
          <p:cNvPr id="425" name="Google Shape;425;p73"/>
          <p:cNvPicPr preferRelativeResize="0"/>
          <p:nvPr/>
        </p:nvPicPr>
        <p:blipFill>
          <a:blip r:embed="rId31">
            <a:alphaModFix/>
          </a:blip>
          <a:stretch>
            <a:fillRect/>
          </a:stretch>
        </p:blipFill>
        <p:spPr>
          <a:xfrm>
            <a:off x="5695502" y="2080236"/>
            <a:ext cx="623620" cy="538320"/>
          </a:xfrm>
          <a:prstGeom prst="rect">
            <a:avLst/>
          </a:prstGeom>
          <a:noFill/>
          <a:ln>
            <a:noFill/>
          </a:ln>
        </p:spPr>
      </p:pic>
      <p:pic>
        <p:nvPicPr>
          <p:cNvPr id="426" name="Google Shape;426;p73"/>
          <p:cNvPicPr preferRelativeResize="0"/>
          <p:nvPr/>
        </p:nvPicPr>
        <p:blipFill>
          <a:blip r:embed="rId32">
            <a:alphaModFix/>
          </a:blip>
          <a:stretch>
            <a:fillRect/>
          </a:stretch>
        </p:blipFill>
        <p:spPr>
          <a:xfrm>
            <a:off x="5698940" y="1482820"/>
            <a:ext cx="537005" cy="538321"/>
          </a:xfrm>
          <a:prstGeom prst="rect">
            <a:avLst/>
          </a:prstGeom>
          <a:noFill/>
          <a:ln>
            <a:noFill/>
          </a:ln>
        </p:spPr>
      </p:pic>
      <p:pic>
        <p:nvPicPr>
          <p:cNvPr id="427" name="Google Shape;427;p73"/>
          <p:cNvPicPr preferRelativeResize="0"/>
          <p:nvPr/>
        </p:nvPicPr>
        <p:blipFill>
          <a:blip r:embed="rId33">
            <a:alphaModFix/>
          </a:blip>
          <a:stretch>
            <a:fillRect/>
          </a:stretch>
        </p:blipFill>
        <p:spPr>
          <a:xfrm>
            <a:off x="3344454" y="4404472"/>
            <a:ext cx="528984" cy="528999"/>
          </a:xfrm>
          <a:prstGeom prst="rect">
            <a:avLst/>
          </a:prstGeom>
          <a:noFill/>
          <a:ln>
            <a:noFill/>
          </a:ln>
        </p:spPr>
      </p:pic>
      <p:pic>
        <p:nvPicPr>
          <p:cNvPr id="428" name="Google Shape;428;p73"/>
          <p:cNvPicPr preferRelativeResize="0"/>
          <p:nvPr/>
        </p:nvPicPr>
        <p:blipFill>
          <a:blip r:embed="rId34">
            <a:alphaModFix/>
          </a:blip>
          <a:stretch>
            <a:fillRect/>
          </a:stretch>
        </p:blipFill>
        <p:spPr>
          <a:xfrm>
            <a:off x="4549639" y="3695298"/>
            <a:ext cx="483016" cy="483001"/>
          </a:xfrm>
          <a:prstGeom prst="rect">
            <a:avLst/>
          </a:prstGeom>
          <a:noFill/>
          <a:ln>
            <a:noFill/>
          </a:ln>
        </p:spPr>
      </p:pic>
      <p:pic>
        <p:nvPicPr>
          <p:cNvPr id="429" name="Google Shape;429;p73"/>
          <p:cNvPicPr preferRelativeResize="0"/>
          <p:nvPr/>
        </p:nvPicPr>
        <p:blipFill>
          <a:blip r:embed="rId35">
            <a:alphaModFix/>
          </a:blip>
          <a:stretch>
            <a:fillRect/>
          </a:stretch>
        </p:blipFill>
        <p:spPr>
          <a:xfrm>
            <a:off x="4475946" y="3163784"/>
            <a:ext cx="648668" cy="482998"/>
          </a:xfrm>
          <a:prstGeom prst="rect">
            <a:avLst/>
          </a:prstGeom>
          <a:noFill/>
          <a:ln>
            <a:noFill/>
          </a:ln>
        </p:spPr>
      </p:pic>
      <p:pic>
        <p:nvPicPr>
          <p:cNvPr id="430" name="Google Shape;430;p73"/>
          <p:cNvPicPr preferRelativeResize="0"/>
          <p:nvPr/>
        </p:nvPicPr>
        <p:blipFill>
          <a:blip r:embed="rId36">
            <a:alphaModFix/>
          </a:blip>
          <a:stretch>
            <a:fillRect/>
          </a:stretch>
        </p:blipFill>
        <p:spPr>
          <a:xfrm>
            <a:off x="4549649" y="2575950"/>
            <a:ext cx="501265" cy="483002"/>
          </a:xfrm>
          <a:prstGeom prst="rect">
            <a:avLst/>
          </a:prstGeom>
          <a:noFill/>
          <a:ln>
            <a:noFill/>
          </a:ln>
        </p:spPr>
      </p:pic>
      <p:pic>
        <p:nvPicPr>
          <p:cNvPr id="431" name="Google Shape;431;p73"/>
          <p:cNvPicPr preferRelativeResize="0"/>
          <p:nvPr/>
        </p:nvPicPr>
        <p:blipFill>
          <a:blip r:embed="rId37">
            <a:alphaModFix/>
          </a:blip>
          <a:stretch>
            <a:fillRect/>
          </a:stretch>
        </p:blipFill>
        <p:spPr>
          <a:xfrm>
            <a:off x="4571584" y="2075210"/>
            <a:ext cx="457396" cy="395894"/>
          </a:xfrm>
          <a:prstGeom prst="rect">
            <a:avLst/>
          </a:prstGeom>
          <a:noFill/>
          <a:ln>
            <a:noFill/>
          </a:ln>
        </p:spPr>
      </p:pic>
      <p:pic>
        <p:nvPicPr>
          <p:cNvPr id="432" name="Google Shape;432;p73"/>
          <p:cNvPicPr preferRelativeResize="0"/>
          <p:nvPr/>
        </p:nvPicPr>
        <p:blipFill>
          <a:blip r:embed="rId38">
            <a:alphaModFix/>
          </a:blip>
          <a:stretch>
            <a:fillRect/>
          </a:stretch>
        </p:blipFill>
        <p:spPr>
          <a:xfrm>
            <a:off x="8303450" y="4594638"/>
            <a:ext cx="649939" cy="3558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436" name="Shape 436"/>
        <p:cNvGrpSpPr/>
        <p:nvPr/>
      </p:nvGrpSpPr>
      <p:grpSpPr>
        <a:xfrm>
          <a:off x="0" y="0"/>
          <a:ext cx="0" cy="0"/>
          <a:chOff x="0" y="0"/>
          <a:chExt cx="0" cy="0"/>
        </a:xfrm>
      </p:grpSpPr>
      <p:cxnSp>
        <p:nvCxnSpPr>
          <p:cNvPr id="437" name="Google Shape;437;p74"/>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pic>
        <p:nvPicPr>
          <p:cNvPr id="438" name="Google Shape;438;p74"/>
          <p:cNvPicPr preferRelativeResize="0"/>
          <p:nvPr/>
        </p:nvPicPr>
        <p:blipFill>
          <a:blip r:embed="rId3">
            <a:alphaModFix/>
          </a:blip>
          <a:stretch>
            <a:fillRect/>
          </a:stretch>
        </p:blipFill>
        <p:spPr>
          <a:xfrm>
            <a:off x="521775" y="922282"/>
            <a:ext cx="650424" cy="606775"/>
          </a:xfrm>
          <a:prstGeom prst="rect">
            <a:avLst/>
          </a:prstGeom>
          <a:noFill/>
          <a:ln>
            <a:noFill/>
          </a:ln>
        </p:spPr>
      </p:pic>
      <p:pic>
        <p:nvPicPr>
          <p:cNvPr id="439" name="Google Shape;439;p74"/>
          <p:cNvPicPr preferRelativeResize="0"/>
          <p:nvPr/>
        </p:nvPicPr>
        <p:blipFill>
          <a:blip r:embed="rId4">
            <a:alphaModFix/>
          </a:blip>
          <a:stretch>
            <a:fillRect/>
          </a:stretch>
        </p:blipFill>
        <p:spPr>
          <a:xfrm>
            <a:off x="1416153" y="903176"/>
            <a:ext cx="691396" cy="644998"/>
          </a:xfrm>
          <a:prstGeom prst="rect">
            <a:avLst/>
          </a:prstGeom>
          <a:noFill/>
          <a:ln>
            <a:noFill/>
          </a:ln>
        </p:spPr>
      </p:pic>
      <p:pic>
        <p:nvPicPr>
          <p:cNvPr id="440" name="Google Shape;440;p74"/>
          <p:cNvPicPr preferRelativeResize="0"/>
          <p:nvPr/>
        </p:nvPicPr>
        <p:blipFill>
          <a:blip r:embed="rId5">
            <a:alphaModFix/>
          </a:blip>
          <a:stretch>
            <a:fillRect/>
          </a:stretch>
        </p:blipFill>
        <p:spPr>
          <a:xfrm>
            <a:off x="2251664" y="903178"/>
            <a:ext cx="787017" cy="644998"/>
          </a:xfrm>
          <a:prstGeom prst="rect">
            <a:avLst/>
          </a:prstGeom>
          <a:noFill/>
          <a:ln>
            <a:noFill/>
          </a:ln>
        </p:spPr>
      </p:pic>
      <p:pic>
        <p:nvPicPr>
          <p:cNvPr id="441" name="Google Shape;441;p74"/>
          <p:cNvPicPr preferRelativeResize="0"/>
          <p:nvPr/>
        </p:nvPicPr>
        <p:blipFill>
          <a:blip r:embed="rId6">
            <a:alphaModFix/>
          </a:blip>
          <a:stretch>
            <a:fillRect/>
          </a:stretch>
        </p:blipFill>
        <p:spPr>
          <a:xfrm>
            <a:off x="3114698" y="903171"/>
            <a:ext cx="787017" cy="644998"/>
          </a:xfrm>
          <a:prstGeom prst="rect">
            <a:avLst/>
          </a:prstGeom>
          <a:noFill/>
          <a:ln>
            <a:noFill/>
          </a:ln>
        </p:spPr>
      </p:pic>
      <p:pic>
        <p:nvPicPr>
          <p:cNvPr id="442" name="Google Shape;442;p74"/>
          <p:cNvPicPr preferRelativeResize="0"/>
          <p:nvPr/>
        </p:nvPicPr>
        <p:blipFill>
          <a:blip r:embed="rId7">
            <a:alphaModFix/>
          </a:blip>
          <a:stretch>
            <a:fillRect/>
          </a:stretch>
        </p:blipFill>
        <p:spPr>
          <a:xfrm>
            <a:off x="4118139" y="844391"/>
            <a:ext cx="642023" cy="644997"/>
          </a:xfrm>
          <a:prstGeom prst="rect">
            <a:avLst/>
          </a:prstGeom>
          <a:noFill/>
          <a:ln>
            <a:noFill/>
          </a:ln>
        </p:spPr>
      </p:pic>
      <p:pic>
        <p:nvPicPr>
          <p:cNvPr id="443" name="Google Shape;443;p74"/>
          <p:cNvPicPr preferRelativeResize="0"/>
          <p:nvPr/>
        </p:nvPicPr>
        <p:blipFill>
          <a:blip r:embed="rId8">
            <a:alphaModFix/>
          </a:blip>
          <a:stretch>
            <a:fillRect/>
          </a:stretch>
        </p:blipFill>
        <p:spPr>
          <a:xfrm>
            <a:off x="4819004" y="844383"/>
            <a:ext cx="641651" cy="644997"/>
          </a:xfrm>
          <a:prstGeom prst="rect">
            <a:avLst/>
          </a:prstGeom>
          <a:noFill/>
          <a:ln>
            <a:noFill/>
          </a:ln>
        </p:spPr>
      </p:pic>
      <p:pic>
        <p:nvPicPr>
          <p:cNvPr id="444" name="Google Shape;444;p74"/>
          <p:cNvPicPr preferRelativeResize="0"/>
          <p:nvPr/>
        </p:nvPicPr>
        <p:blipFill>
          <a:blip r:embed="rId9">
            <a:alphaModFix/>
          </a:blip>
          <a:stretch>
            <a:fillRect/>
          </a:stretch>
        </p:blipFill>
        <p:spPr>
          <a:xfrm>
            <a:off x="5633974" y="799449"/>
            <a:ext cx="336046" cy="644992"/>
          </a:xfrm>
          <a:prstGeom prst="rect">
            <a:avLst/>
          </a:prstGeom>
          <a:noFill/>
          <a:ln>
            <a:noFill/>
          </a:ln>
        </p:spPr>
      </p:pic>
      <p:pic>
        <p:nvPicPr>
          <p:cNvPr id="445" name="Google Shape;445;p74"/>
          <p:cNvPicPr preferRelativeResize="0"/>
          <p:nvPr/>
        </p:nvPicPr>
        <p:blipFill>
          <a:blip r:embed="rId10">
            <a:alphaModFix/>
          </a:blip>
          <a:stretch>
            <a:fillRect/>
          </a:stretch>
        </p:blipFill>
        <p:spPr>
          <a:xfrm>
            <a:off x="6239130" y="799451"/>
            <a:ext cx="336046" cy="644992"/>
          </a:xfrm>
          <a:prstGeom prst="rect">
            <a:avLst/>
          </a:prstGeom>
          <a:noFill/>
          <a:ln>
            <a:noFill/>
          </a:ln>
        </p:spPr>
      </p:pic>
      <p:pic>
        <p:nvPicPr>
          <p:cNvPr id="446" name="Google Shape;446;p74"/>
          <p:cNvPicPr preferRelativeResize="0"/>
          <p:nvPr/>
        </p:nvPicPr>
        <p:blipFill>
          <a:blip r:embed="rId11">
            <a:alphaModFix/>
          </a:blip>
          <a:stretch>
            <a:fillRect/>
          </a:stretch>
        </p:blipFill>
        <p:spPr>
          <a:xfrm>
            <a:off x="6605896" y="1851406"/>
            <a:ext cx="699205" cy="628175"/>
          </a:xfrm>
          <a:prstGeom prst="rect">
            <a:avLst/>
          </a:prstGeom>
          <a:noFill/>
          <a:ln>
            <a:noFill/>
          </a:ln>
        </p:spPr>
      </p:pic>
      <p:pic>
        <p:nvPicPr>
          <p:cNvPr id="447" name="Google Shape;447;p74"/>
          <p:cNvPicPr preferRelativeResize="0"/>
          <p:nvPr/>
        </p:nvPicPr>
        <p:blipFill>
          <a:blip r:embed="rId12">
            <a:alphaModFix/>
          </a:blip>
          <a:stretch>
            <a:fillRect/>
          </a:stretch>
        </p:blipFill>
        <p:spPr>
          <a:xfrm>
            <a:off x="5633976" y="1796188"/>
            <a:ext cx="810990" cy="738599"/>
          </a:xfrm>
          <a:prstGeom prst="rect">
            <a:avLst/>
          </a:prstGeom>
          <a:noFill/>
          <a:ln>
            <a:noFill/>
          </a:ln>
        </p:spPr>
      </p:pic>
      <p:pic>
        <p:nvPicPr>
          <p:cNvPr id="448" name="Google Shape;448;p74"/>
          <p:cNvPicPr preferRelativeResize="0"/>
          <p:nvPr/>
        </p:nvPicPr>
        <p:blipFill>
          <a:blip r:embed="rId13">
            <a:alphaModFix/>
          </a:blip>
          <a:stretch>
            <a:fillRect/>
          </a:stretch>
        </p:blipFill>
        <p:spPr>
          <a:xfrm>
            <a:off x="4478217" y="1985425"/>
            <a:ext cx="912855" cy="562505"/>
          </a:xfrm>
          <a:prstGeom prst="rect">
            <a:avLst/>
          </a:prstGeom>
          <a:noFill/>
          <a:ln>
            <a:noFill/>
          </a:ln>
        </p:spPr>
      </p:pic>
      <p:pic>
        <p:nvPicPr>
          <p:cNvPr id="449" name="Google Shape;449;p74"/>
          <p:cNvPicPr preferRelativeResize="0"/>
          <p:nvPr/>
        </p:nvPicPr>
        <p:blipFill>
          <a:blip r:embed="rId14">
            <a:alphaModFix/>
          </a:blip>
          <a:stretch>
            <a:fillRect/>
          </a:stretch>
        </p:blipFill>
        <p:spPr>
          <a:xfrm>
            <a:off x="3271337" y="1945315"/>
            <a:ext cx="1043046" cy="642733"/>
          </a:xfrm>
          <a:prstGeom prst="rect">
            <a:avLst/>
          </a:prstGeom>
          <a:noFill/>
          <a:ln>
            <a:noFill/>
          </a:ln>
        </p:spPr>
      </p:pic>
      <p:pic>
        <p:nvPicPr>
          <p:cNvPr id="450" name="Google Shape;450;p74"/>
          <p:cNvPicPr preferRelativeResize="0"/>
          <p:nvPr/>
        </p:nvPicPr>
        <p:blipFill>
          <a:blip r:embed="rId15">
            <a:alphaModFix/>
          </a:blip>
          <a:stretch>
            <a:fillRect/>
          </a:stretch>
        </p:blipFill>
        <p:spPr>
          <a:xfrm>
            <a:off x="533746" y="1945314"/>
            <a:ext cx="787025" cy="518735"/>
          </a:xfrm>
          <a:prstGeom prst="rect">
            <a:avLst/>
          </a:prstGeom>
          <a:noFill/>
          <a:ln>
            <a:noFill/>
          </a:ln>
        </p:spPr>
      </p:pic>
      <p:pic>
        <p:nvPicPr>
          <p:cNvPr id="451" name="Google Shape;451;p74"/>
          <p:cNvPicPr preferRelativeResize="0"/>
          <p:nvPr/>
        </p:nvPicPr>
        <p:blipFill>
          <a:blip r:embed="rId16">
            <a:alphaModFix/>
          </a:blip>
          <a:stretch>
            <a:fillRect/>
          </a:stretch>
        </p:blipFill>
        <p:spPr>
          <a:xfrm>
            <a:off x="1464959" y="1788836"/>
            <a:ext cx="691400" cy="692189"/>
          </a:xfrm>
          <a:prstGeom prst="rect">
            <a:avLst/>
          </a:prstGeom>
          <a:noFill/>
          <a:ln>
            <a:noFill/>
          </a:ln>
        </p:spPr>
      </p:pic>
      <p:pic>
        <p:nvPicPr>
          <p:cNvPr id="452" name="Google Shape;452;p74"/>
          <p:cNvPicPr preferRelativeResize="0"/>
          <p:nvPr/>
        </p:nvPicPr>
        <p:blipFill>
          <a:blip r:embed="rId17">
            <a:alphaModFix/>
          </a:blip>
          <a:stretch>
            <a:fillRect/>
          </a:stretch>
        </p:blipFill>
        <p:spPr>
          <a:xfrm>
            <a:off x="2312518" y="1734347"/>
            <a:ext cx="641665" cy="862285"/>
          </a:xfrm>
          <a:prstGeom prst="rect">
            <a:avLst/>
          </a:prstGeom>
          <a:noFill/>
          <a:ln>
            <a:noFill/>
          </a:ln>
        </p:spPr>
      </p:pic>
      <p:sp>
        <p:nvSpPr>
          <p:cNvPr id="453" name="Google Shape;453;p74"/>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Elementos visuais -  Ilustrações</a:t>
            </a:r>
            <a:endParaRPr b="1" sz="1800">
              <a:solidFill>
                <a:schemeClr val="lt2"/>
              </a:solidFill>
              <a:highlight>
                <a:srgbClr val="2E2640"/>
              </a:highlight>
              <a:latin typeface="Space Mono"/>
              <a:ea typeface="Space Mono"/>
              <a:cs typeface="Space Mono"/>
              <a:sym typeface="Space Mono"/>
            </a:endParaRPr>
          </a:p>
        </p:txBody>
      </p:sp>
      <p:pic>
        <p:nvPicPr>
          <p:cNvPr id="454" name="Google Shape;454;p74"/>
          <p:cNvPicPr preferRelativeResize="0"/>
          <p:nvPr/>
        </p:nvPicPr>
        <p:blipFill>
          <a:blip r:embed="rId18">
            <a:alphaModFix/>
          </a:blip>
          <a:stretch>
            <a:fillRect/>
          </a:stretch>
        </p:blipFill>
        <p:spPr>
          <a:xfrm>
            <a:off x="8303450" y="4594638"/>
            <a:ext cx="649939" cy="355838"/>
          </a:xfrm>
          <a:prstGeom prst="rect">
            <a:avLst/>
          </a:prstGeom>
          <a:noFill/>
          <a:ln>
            <a:noFill/>
          </a:ln>
        </p:spPr>
      </p:pic>
      <p:pic>
        <p:nvPicPr>
          <p:cNvPr id="455" name="Google Shape;455;p74"/>
          <p:cNvPicPr preferRelativeResize="0"/>
          <p:nvPr/>
        </p:nvPicPr>
        <p:blipFill>
          <a:blip r:embed="rId19">
            <a:alphaModFix/>
          </a:blip>
          <a:stretch>
            <a:fillRect/>
          </a:stretch>
        </p:blipFill>
        <p:spPr>
          <a:xfrm>
            <a:off x="566100" y="2685364"/>
            <a:ext cx="561785" cy="820644"/>
          </a:xfrm>
          <a:prstGeom prst="rect">
            <a:avLst/>
          </a:prstGeom>
          <a:noFill/>
          <a:ln>
            <a:noFill/>
          </a:ln>
        </p:spPr>
      </p:pic>
      <p:pic>
        <p:nvPicPr>
          <p:cNvPr id="456" name="Google Shape;456;p74"/>
          <p:cNvPicPr preferRelativeResize="0"/>
          <p:nvPr/>
        </p:nvPicPr>
        <p:blipFill>
          <a:blip r:embed="rId20">
            <a:alphaModFix/>
          </a:blip>
          <a:stretch>
            <a:fillRect/>
          </a:stretch>
        </p:blipFill>
        <p:spPr>
          <a:xfrm>
            <a:off x="1414835" y="2721664"/>
            <a:ext cx="694025" cy="820644"/>
          </a:xfrm>
          <a:prstGeom prst="rect">
            <a:avLst/>
          </a:prstGeom>
          <a:noFill/>
          <a:ln>
            <a:noFill/>
          </a:ln>
        </p:spPr>
      </p:pic>
      <p:pic>
        <p:nvPicPr>
          <p:cNvPr id="457" name="Google Shape;457;p74"/>
          <p:cNvPicPr preferRelativeResize="0"/>
          <p:nvPr/>
        </p:nvPicPr>
        <p:blipFill>
          <a:blip r:embed="rId21">
            <a:alphaModFix/>
          </a:blip>
          <a:stretch>
            <a:fillRect/>
          </a:stretch>
        </p:blipFill>
        <p:spPr>
          <a:xfrm>
            <a:off x="2395792" y="2711464"/>
            <a:ext cx="561786" cy="841037"/>
          </a:xfrm>
          <a:prstGeom prst="rect">
            <a:avLst/>
          </a:prstGeom>
          <a:noFill/>
          <a:ln>
            <a:noFill/>
          </a:ln>
        </p:spPr>
      </p:pic>
      <p:pic>
        <p:nvPicPr>
          <p:cNvPr id="458" name="Google Shape;458;p74"/>
          <p:cNvPicPr preferRelativeResize="0"/>
          <p:nvPr/>
        </p:nvPicPr>
        <p:blipFill>
          <a:blip r:embed="rId22">
            <a:alphaModFix/>
          </a:blip>
          <a:stretch>
            <a:fillRect/>
          </a:stretch>
        </p:blipFill>
        <p:spPr>
          <a:xfrm>
            <a:off x="3244535" y="2721664"/>
            <a:ext cx="643929" cy="820644"/>
          </a:xfrm>
          <a:prstGeom prst="rect">
            <a:avLst/>
          </a:prstGeom>
          <a:noFill/>
          <a:ln>
            <a:noFill/>
          </a:ln>
        </p:spPr>
      </p:pic>
      <p:pic>
        <p:nvPicPr>
          <p:cNvPr id="459" name="Google Shape;459;p74"/>
          <p:cNvPicPr preferRelativeResize="0"/>
          <p:nvPr/>
        </p:nvPicPr>
        <p:blipFill>
          <a:blip r:embed="rId23">
            <a:alphaModFix/>
          </a:blip>
          <a:stretch>
            <a:fillRect/>
          </a:stretch>
        </p:blipFill>
        <p:spPr>
          <a:xfrm>
            <a:off x="4225491" y="2690049"/>
            <a:ext cx="643932" cy="883896"/>
          </a:xfrm>
          <a:prstGeom prst="rect">
            <a:avLst/>
          </a:prstGeom>
          <a:noFill/>
          <a:ln>
            <a:noFill/>
          </a:ln>
        </p:spPr>
      </p:pic>
      <p:pic>
        <p:nvPicPr>
          <p:cNvPr id="460" name="Google Shape;460;p74"/>
          <p:cNvPicPr preferRelativeResize="0"/>
          <p:nvPr/>
        </p:nvPicPr>
        <p:blipFill>
          <a:blip r:embed="rId24">
            <a:alphaModFix/>
          </a:blip>
          <a:stretch>
            <a:fillRect/>
          </a:stretch>
        </p:blipFill>
        <p:spPr>
          <a:xfrm>
            <a:off x="5131234" y="2681510"/>
            <a:ext cx="561784" cy="900966"/>
          </a:xfrm>
          <a:prstGeom prst="rect">
            <a:avLst/>
          </a:prstGeom>
          <a:noFill/>
          <a:ln>
            <a:noFill/>
          </a:ln>
        </p:spPr>
      </p:pic>
      <p:pic>
        <p:nvPicPr>
          <p:cNvPr id="461" name="Google Shape;461;p74"/>
          <p:cNvPicPr preferRelativeResize="0"/>
          <p:nvPr/>
        </p:nvPicPr>
        <p:blipFill>
          <a:blip r:embed="rId25">
            <a:alphaModFix/>
          </a:blip>
          <a:stretch>
            <a:fillRect/>
          </a:stretch>
        </p:blipFill>
        <p:spPr>
          <a:xfrm>
            <a:off x="5954815" y="2684463"/>
            <a:ext cx="694023" cy="895058"/>
          </a:xfrm>
          <a:prstGeom prst="rect">
            <a:avLst/>
          </a:prstGeom>
          <a:noFill/>
          <a:ln>
            <a:noFill/>
          </a:ln>
        </p:spPr>
      </p:pic>
      <p:pic>
        <p:nvPicPr>
          <p:cNvPr id="462" name="Google Shape;462;p74"/>
          <p:cNvPicPr preferRelativeResize="0"/>
          <p:nvPr/>
        </p:nvPicPr>
        <p:blipFill>
          <a:blip r:embed="rId26">
            <a:alphaModFix/>
          </a:blip>
          <a:stretch>
            <a:fillRect/>
          </a:stretch>
        </p:blipFill>
        <p:spPr>
          <a:xfrm>
            <a:off x="1631586" y="3782951"/>
            <a:ext cx="561784" cy="913121"/>
          </a:xfrm>
          <a:prstGeom prst="rect">
            <a:avLst/>
          </a:prstGeom>
          <a:noFill/>
          <a:ln>
            <a:noFill/>
          </a:ln>
        </p:spPr>
      </p:pic>
      <p:pic>
        <p:nvPicPr>
          <p:cNvPr id="463" name="Google Shape;463;p74"/>
          <p:cNvPicPr preferRelativeResize="0"/>
          <p:nvPr/>
        </p:nvPicPr>
        <p:blipFill>
          <a:blip r:embed="rId27">
            <a:alphaModFix/>
          </a:blip>
          <a:stretch>
            <a:fillRect/>
          </a:stretch>
        </p:blipFill>
        <p:spPr>
          <a:xfrm>
            <a:off x="2392398" y="3782950"/>
            <a:ext cx="561786" cy="867681"/>
          </a:xfrm>
          <a:prstGeom prst="rect">
            <a:avLst/>
          </a:prstGeom>
          <a:noFill/>
          <a:ln>
            <a:noFill/>
          </a:ln>
        </p:spPr>
      </p:pic>
      <p:pic>
        <p:nvPicPr>
          <p:cNvPr id="464" name="Google Shape;464;p74"/>
          <p:cNvPicPr preferRelativeResize="0"/>
          <p:nvPr/>
        </p:nvPicPr>
        <p:blipFill>
          <a:blip r:embed="rId28">
            <a:alphaModFix/>
          </a:blip>
          <a:stretch>
            <a:fillRect/>
          </a:stretch>
        </p:blipFill>
        <p:spPr>
          <a:xfrm>
            <a:off x="566090" y="3782616"/>
            <a:ext cx="561785" cy="9016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468" name="Shape 468"/>
        <p:cNvGrpSpPr/>
        <p:nvPr/>
      </p:nvGrpSpPr>
      <p:grpSpPr>
        <a:xfrm>
          <a:off x="0" y="0"/>
          <a:ext cx="0" cy="0"/>
          <a:chOff x="0" y="0"/>
          <a:chExt cx="0" cy="0"/>
        </a:xfrm>
      </p:grpSpPr>
      <p:cxnSp>
        <p:nvCxnSpPr>
          <p:cNvPr id="469" name="Google Shape;469;p75"/>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470" name="Google Shape;470;p75"/>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Elementos visuais -  Grafismos</a:t>
            </a:r>
            <a:endParaRPr b="1" sz="1800">
              <a:solidFill>
                <a:schemeClr val="lt2"/>
              </a:solidFill>
              <a:highlight>
                <a:srgbClr val="2E2640"/>
              </a:highlight>
              <a:latin typeface="Space Mono"/>
              <a:ea typeface="Space Mono"/>
              <a:cs typeface="Space Mono"/>
              <a:sym typeface="Space Mono"/>
            </a:endParaRPr>
          </a:p>
        </p:txBody>
      </p:sp>
      <p:pic>
        <p:nvPicPr>
          <p:cNvPr id="471" name="Google Shape;471;p75"/>
          <p:cNvPicPr preferRelativeResize="0"/>
          <p:nvPr/>
        </p:nvPicPr>
        <p:blipFill>
          <a:blip r:embed="rId3">
            <a:alphaModFix/>
          </a:blip>
          <a:stretch>
            <a:fillRect/>
          </a:stretch>
        </p:blipFill>
        <p:spPr>
          <a:xfrm>
            <a:off x="8303450" y="4594638"/>
            <a:ext cx="649939" cy="355838"/>
          </a:xfrm>
          <a:prstGeom prst="rect">
            <a:avLst/>
          </a:prstGeom>
          <a:noFill/>
          <a:ln>
            <a:noFill/>
          </a:ln>
        </p:spPr>
      </p:pic>
      <p:pic>
        <p:nvPicPr>
          <p:cNvPr id="472" name="Google Shape;472;p75"/>
          <p:cNvPicPr preferRelativeResize="0"/>
          <p:nvPr/>
        </p:nvPicPr>
        <p:blipFill>
          <a:blip r:embed="rId4">
            <a:alphaModFix/>
          </a:blip>
          <a:stretch>
            <a:fillRect/>
          </a:stretch>
        </p:blipFill>
        <p:spPr>
          <a:xfrm>
            <a:off x="4319168" y="1483500"/>
            <a:ext cx="2165806" cy="1274327"/>
          </a:xfrm>
          <a:prstGeom prst="rect">
            <a:avLst/>
          </a:prstGeom>
          <a:noFill/>
          <a:ln>
            <a:noFill/>
          </a:ln>
        </p:spPr>
      </p:pic>
      <p:pic>
        <p:nvPicPr>
          <p:cNvPr id="473" name="Google Shape;473;p75"/>
          <p:cNvPicPr preferRelativeResize="0"/>
          <p:nvPr/>
        </p:nvPicPr>
        <p:blipFill>
          <a:blip r:embed="rId5">
            <a:alphaModFix/>
          </a:blip>
          <a:stretch>
            <a:fillRect/>
          </a:stretch>
        </p:blipFill>
        <p:spPr>
          <a:xfrm>
            <a:off x="582450" y="1483500"/>
            <a:ext cx="1854813" cy="2006697"/>
          </a:xfrm>
          <a:prstGeom prst="rect">
            <a:avLst/>
          </a:prstGeom>
          <a:noFill/>
          <a:ln>
            <a:noFill/>
          </a:ln>
        </p:spPr>
      </p:pic>
      <p:pic>
        <p:nvPicPr>
          <p:cNvPr id="474" name="Google Shape;474;p75"/>
          <p:cNvPicPr preferRelativeResize="0"/>
          <p:nvPr/>
        </p:nvPicPr>
        <p:blipFill>
          <a:blip r:embed="rId6">
            <a:alphaModFix/>
          </a:blip>
          <a:stretch>
            <a:fillRect/>
          </a:stretch>
        </p:blipFill>
        <p:spPr>
          <a:xfrm>
            <a:off x="2636037" y="1483500"/>
            <a:ext cx="1528523" cy="1864320"/>
          </a:xfrm>
          <a:prstGeom prst="rect">
            <a:avLst/>
          </a:prstGeom>
          <a:noFill/>
          <a:ln>
            <a:noFill/>
          </a:ln>
        </p:spPr>
      </p:pic>
      <p:pic>
        <p:nvPicPr>
          <p:cNvPr id="475" name="Google Shape;475;p75"/>
          <p:cNvPicPr preferRelativeResize="0"/>
          <p:nvPr/>
        </p:nvPicPr>
        <p:blipFill>
          <a:blip r:embed="rId7">
            <a:alphaModFix/>
          </a:blip>
          <a:stretch>
            <a:fillRect/>
          </a:stretch>
        </p:blipFill>
        <p:spPr>
          <a:xfrm>
            <a:off x="521775" y="3650376"/>
            <a:ext cx="5263350" cy="1051125"/>
          </a:xfrm>
          <a:prstGeom prst="rect">
            <a:avLst/>
          </a:prstGeom>
          <a:noFill/>
          <a:ln>
            <a:noFill/>
          </a:ln>
        </p:spPr>
      </p:pic>
      <p:sp>
        <p:nvSpPr>
          <p:cNvPr id="476" name="Google Shape;476;p75"/>
          <p:cNvSpPr txBox="1"/>
          <p:nvPr/>
        </p:nvSpPr>
        <p:spPr>
          <a:xfrm>
            <a:off x="521775" y="692400"/>
            <a:ext cx="6517200" cy="5541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1500">
                <a:solidFill>
                  <a:srgbClr val="262626"/>
                </a:solidFill>
                <a:latin typeface="Manrope"/>
                <a:ea typeface="Manrope"/>
                <a:cs typeface="Manrope"/>
                <a:sym typeface="Manrope"/>
              </a:rPr>
              <a:t>Os grafismos devem ser utilizados de forma sutil, como fundo de tela com transparência reduzida ou para acompanhar uma chamada.  </a:t>
            </a:r>
            <a:endParaRPr sz="1500">
              <a:solidFill>
                <a:srgbClr val="262626"/>
              </a:solidFill>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0" name="Shape 480"/>
        <p:cNvGrpSpPr/>
        <p:nvPr/>
      </p:nvGrpSpPr>
      <p:grpSpPr>
        <a:xfrm>
          <a:off x="0" y="0"/>
          <a:ext cx="0" cy="0"/>
          <a:chOff x="0" y="0"/>
          <a:chExt cx="0" cy="0"/>
        </a:xfrm>
      </p:grpSpPr>
      <p:pic>
        <p:nvPicPr>
          <p:cNvPr id="481" name="Google Shape;481;p76"/>
          <p:cNvPicPr preferRelativeResize="0"/>
          <p:nvPr/>
        </p:nvPicPr>
        <p:blipFill rotWithShape="1">
          <a:blip r:embed="rId3">
            <a:alphaModFix/>
          </a:blip>
          <a:srcRect b="0" l="0" r="0" t="0"/>
          <a:stretch/>
        </p:blipFill>
        <p:spPr>
          <a:xfrm>
            <a:off x="758728" y="606725"/>
            <a:ext cx="2737076" cy="1834254"/>
          </a:xfrm>
          <a:prstGeom prst="rect">
            <a:avLst/>
          </a:prstGeom>
          <a:noFill/>
          <a:ln>
            <a:noFill/>
          </a:ln>
        </p:spPr>
      </p:pic>
      <p:pic>
        <p:nvPicPr>
          <p:cNvPr id="482" name="Google Shape;482;p76"/>
          <p:cNvPicPr preferRelativeResize="0"/>
          <p:nvPr/>
        </p:nvPicPr>
        <p:blipFill rotWithShape="1">
          <a:blip r:embed="rId4">
            <a:alphaModFix/>
          </a:blip>
          <a:srcRect b="0" l="0" r="0" t="0"/>
          <a:stretch/>
        </p:blipFill>
        <p:spPr>
          <a:xfrm>
            <a:off x="751575" y="2498159"/>
            <a:ext cx="2751385" cy="1834251"/>
          </a:xfrm>
          <a:prstGeom prst="rect">
            <a:avLst/>
          </a:prstGeom>
          <a:noFill/>
          <a:ln>
            <a:noFill/>
          </a:ln>
        </p:spPr>
      </p:pic>
      <p:pic>
        <p:nvPicPr>
          <p:cNvPr id="483" name="Google Shape;483;p76"/>
          <p:cNvPicPr preferRelativeResize="0"/>
          <p:nvPr/>
        </p:nvPicPr>
        <p:blipFill rotWithShape="1">
          <a:blip r:embed="rId5">
            <a:alphaModFix/>
          </a:blip>
          <a:srcRect b="0" l="0" r="0" t="0"/>
          <a:stretch/>
        </p:blipFill>
        <p:spPr>
          <a:xfrm>
            <a:off x="3536542" y="606725"/>
            <a:ext cx="3328481" cy="2215464"/>
          </a:xfrm>
          <a:prstGeom prst="rect">
            <a:avLst/>
          </a:prstGeom>
          <a:noFill/>
          <a:ln>
            <a:noFill/>
          </a:ln>
        </p:spPr>
      </p:pic>
      <p:pic>
        <p:nvPicPr>
          <p:cNvPr id="484" name="Google Shape;484;p76"/>
          <p:cNvPicPr preferRelativeResize="0"/>
          <p:nvPr/>
        </p:nvPicPr>
        <p:blipFill rotWithShape="1">
          <a:blip r:embed="rId6">
            <a:alphaModFix/>
          </a:blip>
          <a:srcRect b="0" l="0" r="0" t="0"/>
          <a:stretch/>
        </p:blipFill>
        <p:spPr>
          <a:xfrm>
            <a:off x="3558643" y="2872285"/>
            <a:ext cx="2196647" cy="1467085"/>
          </a:xfrm>
          <a:prstGeom prst="rect">
            <a:avLst/>
          </a:prstGeom>
          <a:noFill/>
          <a:ln>
            <a:noFill/>
          </a:ln>
        </p:spPr>
      </p:pic>
      <p:pic>
        <p:nvPicPr>
          <p:cNvPr id="485" name="Google Shape;485;p76"/>
          <p:cNvPicPr preferRelativeResize="0"/>
          <p:nvPr/>
        </p:nvPicPr>
        <p:blipFill rotWithShape="1">
          <a:blip r:embed="rId7">
            <a:alphaModFix/>
          </a:blip>
          <a:srcRect b="0" l="0" r="0" t="0"/>
          <a:stretch/>
        </p:blipFill>
        <p:spPr>
          <a:xfrm>
            <a:off x="6897656" y="620882"/>
            <a:ext cx="1463870" cy="2187151"/>
          </a:xfrm>
          <a:prstGeom prst="rect">
            <a:avLst/>
          </a:prstGeom>
          <a:noFill/>
          <a:ln>
            <a:noFill/>
          </a:ln>
        </p:spPr>
      </p:pic>
      <p:pic>
        <p:nvPicPr>
          <p:cNvPr id="486" name="Google Shape;486;p76"/>
          <p:cNvPicPr preferRelativeResize="0"/>
          <p:nvPr/>
        </p:nvPicPr>
        <p:blipFill rotWithShape="1">
          <a:blip r:embed="rId8">
            <a:alphaModFix/>
          </a:blip>
          <a:srcRect b="13269" l="0" r="0" t="0"/>
          <a:stretch/>
        </p:blipFill>
        <p:spPr>
          <a:xfrm>
            <a:off x="5810977" y="2872285"/>
            <a:ext cx="2538818" cy="1475141"/>
          </a:xfrm>
          <a:prstGeom prst="rect">
            <a:avLst/>
          </a:prstGeom>
          <a:noFill/>
          <a:ln>
            <a:noFill/>
          </a:ln>
        </p:spPr>
      </p:pic>
      <p:pic>
        <p:nvPicPr>
          <p:cNvPr id="487" name="Google Shape;487;p76"/>
          <p:cNvPicPr preferRelativeResize="0"/>
          <p:nvPr/>
        </p:nvPicPr>
        <p:blipFill>
          <a:blip r:embed="rId9">
            <a:alphaModFix/>
          </a:blip>
          <a:stretch>
            <a:fillRect/>
          </a:stretch>
        </p:blipFill>
        <p:spPr>
          <a:xfrm>
            <a:off x="8303450" y="4594638"/>
            <a:ext cx="649939" cy="355838"/>
          </a:xfrm>
          <a:prstGeom prst="rect">
            <a:avLst/>
          </a:prstGeom>
          <a:noFill/>
          <a:ln>
            <a:noFill/>
          </a:ln>
        </p:spPr>
      </p:pic>
      <p:cxnSp>
        <p:nvCxnSpPr>
          <p:cNvPr id="488" name="Google Shape;488;p76"/>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489" name="Google Shape;489;p76"/>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Elementos visuais -  Imagens</a:t>
            </a:r>
            <a:endParaRPr b="1" sz="1800">
              <a:solidFill>
                <a:schemeClr val="lt2"/>
              </a:solidFill>
              <a:highlight>
                <a:srgbClr val="2E2640"/>
              </a:highlight>
              <a:latin typeface="Space Mono"/>
              <a:ea typeface="Space Mono"/>
              <a:cs typeface="Space Mono"/>
              <a:sym typeface="Space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3" name="Shape 493"/>
        <p:cNvGrpSpPr/>
        <p:nvPr/>
      </p:nvGrpSpPr>
      <p:grpSpPr>
        <a:xfrm>
          <a:off x="0" y="0"/>
          <a:ext cx="0" cy="0"/>
          <a:chOff x="0" y="0"/>
          <a:chExt cx="0" cy="0"/>
        </a:xfrm>
      </p:grpSpPr>
      <p:pic>
        <p:nvPicPr>
          <p:cNvPr id="494" name="Google Shape;494;p77"/>
          <p:cNvPicPr preferRelativeResize="0"/>
          <p:nvPr/>
        </p:nvPicPr>
        <p:blipFill>
          <a:blip r:embed="rId3">
            <a:alphaModFix/>
          </a:blip>
          <a:stretch>
            <a:fillRect/>
          </a:stretch>
        </p:blipFill>
        <p:spPr>
          <a:xfrm>
            <a:off x="8303450" y="4594638"/>
            <a:ext cx="649939" cy="355838"/>
          </a:xfrm>
          <a:prstGeom prst="rect">
            <a:avLst/>
          </a:prstGeom>
          <a:noFill/>
          <a:ln>
            <a:noFill/>
          </a:ln>
        </p:spPr>
      </p:pic>
      <p:grpSp>
        <p:nvGrpSpPr>
          <p:cNvPr id="495" name="Google Shape;495;p77"/>
          <p:cNvGrpSpPr/>
          <p:nvPr/>
        </p:nvGrpSpPr>
        <p:grpSpPr>
          <a:xfrm>
            <a:off x="602576" y="837324"/>
            <a:ext cx="5334436" cy="3414831"/>
            <a:chOff x="0" y="0"/>
            <a:chExt cx="15408538" cy="9863751"/>
          </a:xfrm>
        </p:grpSpPr>
        <p:pic>
          <p:nvPicPr>
            <p:cNvPr id="496" name="Google Shape;496;p77"/>
            <p:cNvPicPr preferRelativeResize="0"/>
            <p:nvPr/>
          </p:nvPicPr>
          <p:blipFill rotWithShape="1">
            <a:blip r:embed="rId4">
              <a:alphaModFix/>
            </a:blip>
            <a:srcRect b="0" l="0" r="0" t="0"/>
            <a:stretch/>
          </p:blipFill>
          <p:spPr>
            <a:xfrm>
              <a:off x="0" y="12213"/>
              <a:ext cx="7642848" cy="5095232"/>
            </a:xfrm>
            <a:prstGeom prst="rect">
              <a:avLst/>
            </a:prstGeom>
            <a:noFill/>
            <a:ln>
              <a:noFill/>
            </a:ln>
          </p:spPr>
        </p:pic>
        <p:pic>
          <p:nvPicPr>
            <p:cNvPr id="497" name="Google Shape;497;p77"/>
            <p:cNvPicPr preferRelativeResize="0"/>
            <p:nvPr/>
          </p:nvPicPr>
          <p:blipFill rotWithShape="1">
            <a:blip r:embed="rId5">
              <a:alphaModFix/>
            </a:blip>
            <a:srcRect b="9148" l="0" r="0" t="0"/>
            <a:stretch/>
          </p:blipFill>
          <p:spPr>
            <a:xfrm>
              <a:off x="16735" y="5254755"/>
              <a:ext cx="7609376" cy="4608996"/>
            </a:xfrm>
            <a:prstGeom prst="rect">
              <a:avLst/>
            </a:prstGeom>
            <a:noFill/>
            <a:ln>
              <a:noFill/>
            </a:ln>
          </p:spPr>
        </p:pic>
        <p:pic>
          <p:nvPicPr>
            <p:cNvPr id="498" name="Google Shape;498;p77"/>
            <p:cNvPicPr preferRelativeResize="0"/>
            <p:nvPr/>
          </p:nvPicPr>
          <p:blipFill rotWithShape="1">
            <a:blip r:embed="rId6">
              <a:alphaModFix/>
            </a:blip>
            <a:srcRect b="0" l="0" r="0" t="0"/>
            <a:stretch/>
          </p:blipFill>
          <p:spPr>
            <a:xfrm>
              <a:off x="7802882" y="0"/>
              <a:ext cx="7605656" cy="5095231"/>
            </a:xfrm>
            <a:prstGeom prst="rect">
              <a:avLst/>
            </a:prstGeom>
            <a:noFill/>
            <a:ln>
              <a:noFill/>
            </a:ln>
          </p:spPr>
        </p:pic>
        <p:pic>
          <p:nvPicPr>
            <p:cNvPr id="499" name="Google Shape;499;p77"/>
            <p:cNvPicPr preferRelativeResize="0"/>
            <p:nvPr/>
          </p:nvPicPr>
          <p:blipFill rotWithShape="1">
            <a:blip r:embed="rId7">
              <a:alphaModFix/>
            </a:blip>
            <a:srcRect b="0" l="0" r="5006" t="13494"/>
            <a:stretch/>
          </p:blipFill>
          <p:spPr>
            <a:xfrm>
              <a:off x="7810796" y="5254755"/>
              <a:ext cx="7591274" cy="4608967"/>
            </a:xfrm>
            <a:prstGeom prst="rect">
              <a:avLst/>
            </a:prstGeom>
            <a:noFill/>
            <a:ln>
              <a:noFill/>
            </a:ln>
          </p:spPr>
        </p:pic>
      </p:grpSp>
      <p:pic>
        <p:nvPicPr>
          <p:cNvPr id="500" name="Google Shape;500;p77"/>
          <p:cNvPicPr preferRelativeResize="0"/>
          <p:nvPr/>
        </p:nvPicPr>
        <p:blipFill rotWithShape="1">
          <a:blip r:embed="rId8">
            <a:alphaModFix/>
          </a:blip>
          <a:srcRect b="0" l="0" r="0" t="0"/>
          <a:stretch/>
        </p:blipFill>
        <p:spPr>
          <a:xfrm>
            <a:off x="5979999" y="837325"/>
            <a:ext cx="2601616" cy="1734425"/>
          </a:xfrm>
          <a:prstGeom prst="rect">
            <a:avLst/>
          </a:prstGeom>
          <a:noFill/>
          <a:ln>
            <a:noFill/>
          </a:ln>
        </p:spPr>
      </p:pic>
      <p:pic>
        <p:nvPicPr>
          <p:cNvPr id="501" name="Google Shape;501;p77"/>
          <p:cNvPicPr preferRelativeResize="0"/>
          <p:nvPr/>
        </p:nvPicPr>
        <p:blipFill rotWithShape="1">
          <a:blip r:embed="rId9">
            <a:alphaModFix/>
          </a:blip>
          <a:srcRect b="5260" l="0" r="0" t="4502"/>
          <a:stretch/>
        </p:blipFill>
        <p:spPr>
          <a:xfrm>
            <a:off x="5979989" y="2663941"/>
            <a:ext cx="2654912" cy="1597134"/>
          </a:xfrm>
          <a:prstGeom prst="rect">
            <a:avLst/>
          </a:prstGeom>
          <a:noFill/>
          <a:ln>
            <a:noFill/>
          </a:ln>
        </p:spPr>
      </p:pic>
      <p:cxnSp>
        <p:nvCxnSpPr>
          <p:cNvPr id="502" name="Google Shape;502;p77"/>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503" name="Google Shape;503;p77"/>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Elementos visuais -  Imagens</a:t>
            </a:r>
            <a:endParaRPr b="1" sz="1800">
              <a:solidFill>
                <a:schemeClr val="lt2"/>
              </a:solidFill>
              <a:highlight>
                <a:srgbClr val="2E2640"/>
              </a:highlight>
              <a:latin typeface="Space Mono"/>
              <a:ea typeface="Space Mono"/>
              <a:cs typeface="Space Mono"/>
              <a:sym typeface="Space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507" name="Shape 507"/>
        <p:cNvGrpSpPr/>
        <p:nvPr/>
      </p:nvGrpSpPr>
      <p:grpSpPr>
        <a:xfrm>
          <a:off x="0" y="0"/>
          <a:ext cx="0" cy="0"/>
          <a:chOff x="0" y="0"/>
          <a:chExt cx="0" cy="0"/>
        </a:xfrm>
      </p:grpSpPr>
      <p:pic>
        <p:nvPicPr>
          <p:cNvPr id="508" name="Google Shape;508;p78"/>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509" name="Google Shape;509;p78"/>
          <p:cNvSpPr txBox="1"/>
          <p:nvPr/>
        </p:nvSpPr>
        <p:spPr>
          <a:xfrm>
            <a:off x="521775" y="257450"/>
            <a:ext cx="3449400" cy="923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Exemplos de aplicações  e modelos para</a:t>
            </a:r>
            <a:endParaRPr b="1" sz="1800">
              <a:solidFill>
                <a:schemeClr val="lt2"/>
              </a:solidFill>
              <a:highlight>
                <a:srgbClr val="2E2640"/>
              </a:highlight>
              <a:latin typeface="Space Mono"/>
              <a:ea typeface="Space Mono"/>
              <a:cs typeface="Space Mono"/>
              <a:sym typeface="Space Mono"/>
            </a:endParaRPr>
          </a:p>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serem utilizados</a:t>
            </a:r>
            <a:endParaRPr b="1" sz="1800">
              <a:solidFill>
                <a:schemeClr val="lt2"/>
              </a:solidFill>
              <a:highlight>
                <a:srgbClr val="2E2640"/>
              </a:highlight>
              <a:latin typeface="Space Mono"/>
              <a:ea typeface="Space Mono"/>
              <a:cs typeface="Space Mono"/>
              <a:sym typeface="Space Mono"/>
            </a:endParaRPr>
          </a:p>
        </p:txBody>
      </p:sp>
      <p:cxnSp>
        <p:nvCxnSpPr>
          <p:cNvPr id="510" name="Google Shape;510;p78"/>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511" name="Google Shape;511;p78"/>
          <p:cNvSpPr txBox="1"/>
          <p:nvPr/>
        </p:nvSpPr>
        <p:spPr>
          <a:xfrm>
            <a:off x="572975" y="2863550"/>
            <a:ext cx="3449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rgbClr val="2E2640"/>
                </a:solidFill>
                <a:latin typeface="Space Mono"/>
                <a:ea typeface="Space Mono"/>
                <a:cs typeface="Space Mono"/>
                <a:sym typeface="Space Mono"/>
              </a:rPr>
              <a:t>TÍTULOS</a:t>
            </a:r>
            <a:endParaRPr b="1" sz="1800">
              <a:solidFill>
                <a:srgbClr val="2E2640"/>
              </a:solidFill>
              <a:latin typeface="Space Mono"/>
              <a:ea typeface="Space Mono"/>
              <a:cs typeface="Space Mono"/>
              <a:sym typeface="Space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1D48"/>
        </a:solidFill>
      </p:bgPr>
    </p:bg>
    <p:spTree>
      <p:nvGrpSpPr>
        <p:cNvPr id="515" name="Shape 515"/>
        <p:cNvGrpSpPr/>
        <p:nvPr/>
      </p:nvGrpSpPr>
      <p:grpSpPr>
        <a:xfrm>
          <a:off x="0" y="0"/>
          <a:ext cx="0" cy="0"/>
          <a:chOff x="0" y="0"/>
          <a:chExt cx="0" cy="0"/>
        </a:xfrm>
      </p:grpSpPr>
      <p:pic>
        <p:nvPicPr>
          <p:cNvPr id="516" name="Google Shape;516;p79"/>
          <p:cNvPicPr preferRelativeResize="0"/>
          <p:nvPr/>
        </p:nvPicPr>
        <p:blipFill rotWithShape="1">
          <a:blip r:embed="rId3">
            <a:alphaModFix/>
          </a:blip>
          <a:srcRect b="29" l="0" r="0" t="29"/>
          <a:stretch/>
        </p:blipFill>
        <p:spPr>
          <a:xfrm>
            <a:off x="8183775" y="206775"/>
            <a:ext cx="773876" cy="416350"/>
          </a:xfrm>
          <a:prstGeom prst="rect">
            <a:avLst/>
          </a:prstGeom>
          <a:noFill/>
          <a:ln>
            <a:noFill/>
          </a:ln>
        </p:spPr>
      </p:pic>
      <p:pic>
        <p:nvPicPr>
          <p:cNvPr id="517" name="Google Shape;517;p79"/>
          <p:cNvPicPr preferRelativeResize="0"/>
          <p:nvPr/>
        </p:nvPicPr>
        <p:blipFill rotWithShape="1">
          <a:blip r:embed="rId4">
            <a:alphaModFix/>
          </a:blip>
          <a:srcRect b="0" l="0" r="0" t="0"/>
          <a:stretch/>
        </p:blipFill>
        <p:spPr>
          <a:xfrm>
            <a:off x="-1231350" y="-152225"/>
            <a:ext cx="6085751" cy="1533400"/>
          </a:xfrm>
          <a:prstGeom prst="rect">
            <a:avLst/>
          </a:prstGeom>
          <a:noFill/>
          <a:ln>
            <a:noFill/>
          </a:ln>
        </p:spPr>
      </p:pic>
      <p:pic>
        <p:nvPicPr>
          <p:cNvPr id="518" name="Google Shape;518;p79"/>
          <p:cNvPicPr preferRelativeResize="0"/>
          <p:nvPr/>
        </p:nvPicPr>
        <p:blipFill rotWithShape="1">
          <a:blip r:embed="rId4">
            <a:alphaModFix/>
          </a:blip>
          <a:srcRect b="0" l="0" r="0" t="0"/>
          <a:stretch/>
        </p:blipFill>
        <p:spPr>
          <a:xfrm>
            <a:off x="3888375" y="4097525"/>
            <a:ext cx="6085751" cy="1533400"/>
          </a:xfrm>
          <a:prstGeom prst="rect">
            <a:avLst/>
          </a:prstGeom>
          <a:noFill/>
          <a:ln>
            <a:noFill/>
          </a:ln>
        </p:spPr>
      </p:pic>
      <p:sp>
        <p:nvSpPr>
          <p:cNvPr id="519" name="Google Shape;519;p79"/>
          <p:cNvSpPr txBox="1"/>
          <p:nvPr/>
        </p:nvSpPr>
        <p:spPr>
          <a:xfrm>
            <a:off x="1363350" y="1987375"/>
            <a:ext cx="64173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200"/>
              <a:buFont typeface="Arial"/>
              <a:buNone/>
            </a:pPr>
            <a:r>
              <a:rPr b="0" i="0" lang="pt-BR" sz="3200" u="none" cap="none" strike="noStrike">
                <a:solidFill>
                  <a:schemeClr val="lt1"/>
                </a:solidFill>
                <a:latin typeface="Space Mono"/>
                <a:ea typeface="Space Mono"/>
                <a:cs typeface="Space Mono"/>
                <a:sym typeface="Space Mono"/>
              </a:rPr>
              <a:t>MODELO</a:t>
            </a:r>
            <a:endParaRPr b="0" i="0" sz="3200" u="none" cap="none" strike="noStrike">
              <a:solidFill>
                <a:schemeClr val="lt1"/>
              </a:solidFill>
              <a:latin typeface="Space Mono"/>
              <a:ea typeface="Space Mono"/>
              <a:cs typeface="Space Mono"/>
              <a:sym typeface="Space Mono"/>
            </a:endParaRPr>
          </a:p>
        </p:txBody>
      </p:sp>
      <p:sp>
        <p:nvSpPr>
          <p:cNvPr id="520" name="Google Shape;520;p79"/>
          <p:cNvSpPr txBox="1"/>
          <p:nvPr/>
        </p:nvSpPr>
        <p:spPr>
          <a:xfrm>
            <a:off x="912900" y="2331500"/>
            <a:ext cx="73182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6600"/>
              <a:buFont typeface="Arial"/>
              <a:buNone/>
            </a:pPr>
            <a:r>
              <a:rPr b="1" lang="pt-BR" sz="6600">
                <a:solidFill>
                  <a:schemeClr val="lt1"/>
                </a:solidFill>
                <a:latin typeface="Space Mono"/>
                <a:ea typeface="Space Mono"/>
                <a:cs typeface="Space Mono"/>
                <a:sym typeface="Space Mono"/>
              </a:rPr>
              <a:t>Título</a:t>
            </a:r>
            <a:endParaRPr b="1" i="0" sz="6600" u="none" cap="none" strike="noStrike">
              <a:solidFill>
                <a:schemeClr val="lt1"/>
              </a:solidFill>
              <a:latin typeface="Space Mono"/>
              <a:ea typeface="Space Mono"/>
              <a:cs typeface="Space Mono"/>
              <a:sym typeface="Space Mono"/>
            </a:endParaRPr>
          </a:p>
        </p:txBody>
      </p:sp>
      <p:cxnSp>
        <p:nvCxnSpPr>
          <p:cNvPr id="521" name="Google Shape;521;p79"/>
          <p:cNvCxnSpPr/>
          <p:nvPr/>
        </p:nvCxnSpPr>
        <p:spPr>
          <a:xfrm>
            <a:off x="3198150" y="3583075"/>
            <a:ext cx="2747700" cy="0"/>
          </a:xfrm>
          <a:prstGeom prst="straightConnector1">
            <a:avLst/>
          </a:prstGeom>
          <a:noFill/>
          <a:ln cap="flat" cmpd="sng" w="9525">
            <a:solidFill>
              <a:srgbClr val="ECECEC"/>
            </a:solidFill>
            <a:prstDash val="solid"/>
            <a:round/>
            <a:headEnd len="sm" w="sm" type="none"/>
            <a:tailEnd len="sm" w="sm" type="none"/>
          </a:ln>
        </p:spPr>
      </p:cxnSp>
      <p:cxnSp>
        <p:nvCxnSpPr>
          <p:cNvPr id="522" name="Google Shape;522;p79"/>
          <p:cNvCxnSpPr/>
          <p:nvPr/>
        </p:nvCxnSpPr>
        <p:spPr>
          <a:xfrm>
            <a:off x="3198150" y="1770850"/>
            <a:ext cx="2747700" cy="0"/>
          </a:xfrm>
          <a:prstGeom prst="straightConnector1">
            <a:avLst/>
          </a:prstGeom>
          <a:noFill/>
          <a:ln cap="flat" cmpd="sng" w="9525">
            <a:solidFill>
              <a:srgbClr val="ECECEC"/>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80"/>
          <p:cNvPicPr preferRelativeResize="0"/>
          <p:nvPr/>
        </p:nvPicPr>
        <p:blipFill>
          <a:blip r:embed="rId3">
            <a:alphaModFix/>
          </a:blip>
          <a:stretch>
            <a:fillRect/>
          </a:stretch>
        </p:blipFill>
        <p:spPr>
          <a:xfrm>
            <a:off x="0" y="0"/>
            <a:ext cx="9211733" cy="5181600"/>
          </a:xfrm>
          <a:prstGeom prst="rect">
            <a:avLst/>
          </a:prstGeom>
          <a:noFill/>
          <a:ln>
            <a:noFill/>
          </a:ln>
        </p:spPr>
      </p:pic>
      <p:pic>
        <p:nvPicPr>
          <p:cNvPr id="528" name="Google Shape;528;p80"/>
          <p:cNvPicPr preferRelativeResize="0"/>
          <p:nvPr/>
        </p:nvPicPr>
        <p:blipFill>
          <a:blip r:embed="rId4">
            <a:alphaModFix/>
          </a:blip>
          <a:stretch>
            <a:fillRect/>
          </a:stretch>
        </p:blipFill>
        <p:spPr>
          <a:xfrm>
            <a:off x="2581388" y="1209563"/>
            <a:ext cx="769950" cy="420412"/>
          </a:xfrm>
          <a:prstGeom prst="rect">
            <a:avLst/>
          </a:prstGeom>
          <a:noFill/>
          <a:ln>
            <a:noFill/>
          </a:ln>
        </p:spPr>
      </p:pic>
      <p:sp>
        <p:nvSpPr>
          <p:cNvPr id="529" name="Google Shape;529;p80"/>
          <p:cNvSpPr txBox="1"/>
          <p:nvPr/>
        </p:nvSpPr>
        <p:spPr>
          <a:xfrm>
            <a:off x="2524550" y="2387700"/>
            <a:ext cx="3511200" cy="6465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3600">
                <a:solidFill>
                  <a:srgbClr val="ECECEC"/>
                </a:solidFill>
                <a:latin typeface="Space Mono"/>
                <a:ea typeface="Space Mono"/>
                <a:cs typeface="Space Mono"/>
                <a:sym typeface="Space Mono"/>
              </a:rPr>
              <a:t>TÍTULO</a:t>
            </a:r>
            <a:endParaRPr b="1" sz="3600">
              <a:solidFill>
                <a:srgbClr val="ECECEC"/>
              </a:solidFill>
              <a:latin typeface="Space Mono"/>
              <a:ea typeface="Space Mono"/>
              <a:cs typeface="Space Mono"/>
              <a:sym typeface="Space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pic>
        <p:nvPicPr>
          <p:cNvPr id="262" name="Google Shape;262;p63"/>
          <p:cNvPicPr preferRelativeResize="0"/>
          <p:nvPr/>
        </p:nvPicPr>
        <p:blipFill rotWithShape="1">
          <a:blip r:embed="rId4">
            <a:alphaModFix/>
          </a:blip>
          <a:srcRect b="0" l="0" r="0" t="0"/>
          <a:stretch/>
        </p:blipFill>
        <p:spPr>
          <a:xfrm>
            <a:off x="2476300" y="1169550"/>
            <a:ext cx="4191400" cy="2146001"/>
          </a:xfrm>
          <a:prstGeom prst="rect">
            <a:avLst/>
          </a:prstGeom>
          <a:noFill/>
          <a:ln>
            <a:noFill/>
          </a:ln>
        </p:spPr>
      </p:pic>
      <p:sp>
        <p:nvSpPr>
          <p:cNvPr id="263" name="Google Shape;263;p63"/>
          <p:cNvSpPr/>
          <p:nvPr/>
        </p:nvSpPr>
        <p:spPr>
          <a:xfrm>
            <a:off x="2839200" y="3135034"/>
            <a:ext cx="3313200" cy="54000"/>
          </a:xfrm>
          <a:prstGeom prst="rect">
            <a:avLst/>
          </a:prstGeom>
          <a:solidFill>
            <a:srgbClr val="FF45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3"/>
          <p:cNvSpPr txBox="1"/>
          <p:nvPr/>
        </p:nvSpPr>
        <p:spPr>
          <a:xfrm>
            <a:off x="2261100" y="3251775"/>
            <a:ext cx="46218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00"/>
              <a:buFont typeface="Arial"/>
              <a:buNone/>
            </a:pPr>
            <a:r>
              <a:rPr lang="pt-BR" sz="1500">
                <a:solidFill>
                  <a:schemeClr val="lt1"/>
                </a:solidFill>
                <a:latin typeface="Space Mono"/>
                <a:ea typeface="Space Mono"/>
                <a:cs typeface="Space Mono"/>
                <a:sym typeface="Space Mono"/>
              </a:rPr>
              <a:t>PPT Modelo Interno</a:t>
            </a:r>
            <a:endParaRPr b="0" i="0" sz="500" u="none" cap="none" strike="noStrike">
              <a:solidFill>
                <a:schemeClr val="lt1"/>
              </a:solidFill>
              <a:latin typeface="Space Mono"/>
              <a:ea typeface="Space Mono"/>
              <a:cs typeface="Space Mono"/>
              <a:sym typeface="Space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81"/>
          <p:cNvPicPr preferRelativeResize="0"/>
          <p:nvPr/>
        </p:nvPicPr>
        <p:blipFill>
          <a:blip r:embed="rId3">
            <a:alphaModFix/>
          </a:blip>
          <a:stretch>
            <a:fillRect/>
          </a:stretch>
        </p:blipFill>
        <p:spPr>
          <a:xfrm>
            <a:off x="0" y="0"/>
            <a:ext cx="9144000" cy="5143500"/>
          </a:xfrm>
          <a:prstGeom prst="rect">
            <a:avLst/>
          </a:prstGeom>
          <a:noFill/>
          <a:ln>
            <a:noFill/>
          </a:ln>
        </p:spPr>
      </p:pic>
      <p:sp>
        <p:nvSpPr>
          <p:cNvPr id="535" name="Google Shape;535;p81"/>
          <p:cNvSpPr txBox="1"/>
          <p:nvPr/>
        </p:nvSpPr>
        <p:spPr>
          <a:xfrm>
            <a:off x="2524550" y="3588300"/>
            <a:ext cx="5199600" cy="3234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1500">
              <a:solidFill>
                <a:srgbClr val="371D48"/>
              </a:solidFill>
              <a:latin typeface="Manrope"/>
              <a:ea typeface="Manrope"/>
              <a:cs typeface="Manrope"/>
              <a:sym typeface="Manrope"/>
            </a:endParaRPr>
          </a:p>
        </p:txBody>
      </p:sp>
      <p:pic>
        <p:nvPicPr>
          <p:cNvPr id="536" name="Google Shape;536;p81"/>
          <p:cNvPicPr preferRelativeResize="0"/>
          <p:nvPr/>
        </p:nvPicPr>
        <p:blipFill>
          <a:blip r:embed="rId4">
            <a:alphaModFix/>
          </a:blip>
          <a:stretch>
            <a:fillRect/>
          </a:stretch>
        </p:blipFill>
        <p:spPr>
          <a:xfrm>
            <a:off x="2581388" y="1209563"/>
            <a:ext cx="769950" cy="420412"/>
          </a:xfrm>
          <a:prstGeom prst="rect">
            <a:avLst/>
          </a:prstGeom>
          <a:noFill/>
          <a:ln>
            <a:noFill/>
          </a:ln>
        </p:spPr>
      </p:pic>
      <p:pic>
        <p:nvPicPr>
          <p:cNvPr id="537" name="Google Shape;537;p81"/>
          <p:cNvPicPr preferRelativeResize="0"/>
          <p:nvPr/>
        </p:nvPicPr>
        <p:blipFill>
          <a:blip r:embed="rId5">
            <a:alphaModFix/>
          </a:blip>
          <a:stretch>
            <a:fillRect/>
          </a:stretch>
        </p:blipFill>
        <p:spPr>
          <a:xfrm>
            <a:off x="2600850" y="1256275"/>
            <a:ext cx="743526" cy="406687"/>
          </a:xfrm>
          <a:prstGeom prst="rect">
            <a:avLst/>
          </a:prstGeom>
          <a:noFill/>
          <a:ln>
            <a:noFill/>
          </a:ln>
        </p:spPr>
      </p:pic>
      <p:sp>
        <p:nvSpPr>
          <p:cNvPr id="538" name="Google Shape;538;p81"/>
          <p:cNvSpPr txBox="1"/>
          <p:nvPr/>
        </p:nvSpPr>
        <p:spPr>
          <a:xfrm>
            <a:off x="2524550" y="2387700"/>
            <a:ext cx="4865700" cy="12006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3600">
                <a:solidFill>
                  <a:srgbClr val="371D48"/>
                </a:solidFill>
                <a:latin typeface="Space Mono"/>
                <a:ea typeface="Space Mono"/>
                <a:cs typeface="Space Mono"/>
                <a:sym typeface="Space Mono"/>
              </a:rPr>
              <a:t>TÍTULO</a:t>
            </a:r>
            <a:endParaRPr b="1" sz="3600">
              <a:solidFill>
                <a:srgbClr val="371D48"/>
              </a:solidFill>
              <a:latin typeface="Space Mono"/>
              <a:ea typeface="Space Mono"/>
              <a:cs typeface="Space Mono"/>
              <a:sym typeface="Space Mono"/>
            </a:endParaRPr>
          </a:p>
          <a:p>
            <a:pPr indent="0" lvl="0" marL="0" rtl="0" algn="l">
              <a:spcBef>
                <a:spcPts val="0"/>
              </a:spcBef>
              <a:spcAft>
                <a:spcPts val="0"/>
              </a:spcAft>
              <a:buNone/>
            </a:pPr>
            <a:r>
              <a:t/>
            </a:r>
            <a:endParaRPr b="1" sz="3600">
              <a:solidFill>
                <a:srgbClr val="371D48"/>
              </a:solidFill>
              <a:latin typeface="Space Mono"/>
              <a:ea typeface="Space Mono"/>
              <a:cs typeface="Space Mono"/>
              <a:sym typeface="Space Mono"/>
            </a:endParaRPr>
          </a:p>
        </p:txBody>
      </p:sp>
      <p:sp>
        <p:nvSpPr>
          <p:cNvPr id="539" name="Google Shape;539;p81"/>
          <p:cNvSpPr txBox="1"/>
          <p:nvPr/>
        </p:nvSpPr>
        <p:spPr>
          <a:xfrm>
            <a:off x="2524550" y="3107100"/>
            <a:ext cx="5199600" cy="3234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pt-BR" sz="1500">
                <a:solidFill>
                  <a:srgbClr val="371D48"/>
                </a:solidFill>
                <a:latin typeface="Manrope"/>
                <a:ea typeface="Manrope"/>
                <a:cs typeface="Manrope"/>
                <a:sym typeface="Manrope"/>
              </a:rPr>
              <a:t>Subtítulo</a:t>
            </a:r>
            <a:endParaRPr sz="1500">
              <a:solidFill>
                <a:srgbClr val="371D48"/>
              </a:solidFill>
              <a:latin typeface="Manrope"/>
              <a:ea typeface="Manrope"/>
              <a:cs typeface="Manrope"/>
              <a:sym typeface="Manrop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543" name="Shape 543"/>
        <p:cNvGrpSpPr/>
        <p:nvPr/>
      </p:nvGrpSpPr>
      <p:grpSpPr>
        <a:xfrm>
          <a:off x="0" y="0"/>
          <a:ext cx="0" cy="0"/>
          <a:chOff x="0" y="0"/>
          <a:chExt cx="0" cy="0"/>
        </a:xfrm>
      </p:grpSpPr>
      <p:pic>
        <p:nvPicPr>
          <p:cNvPr id="544" name="Google Shape;544;p82"/>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545" name="Google Shape;545;p82"/>
          <p:cNvSpPr txBox="1"/>
          <p:nvPr/>
        </p:nvSpPr>
        <p:spPr>
          <a:xfrm>
            <a:off x="521775" y="257450"/>
            <a:ext cx="3449400" cy="923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Exemplos de aplicações  e modelos para</a:t>
            </a:r>
            <a:endParaRPr b="1" sz="1800">
              <a:solidFill>
                <a:schemeClr val="lt2"/>
              </a:solidFill>
              <a:highlight>
                <a:srgbClr val="2E2640"/>
              </a:highlight>
              <a:latin typeface="Space Mono"/>
              <a:ea typeface="Space Mono"/>
              <a:cs typeface="Space Mono"/>
              <a:sym typeface="Space Mono"/>
            </a:endParaRPr>
          </a:p>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serem utilizados</a:t>
            </a:r>
            <a:endParaRPr b="1" sz="1800">
              <a:solidFill>
                <a:schemeClr val="lt2"/>
              </a:solidFill>
              <a:highlight>
                <a:srgbClr val="2E2640"/>
              </a:highlight>
              <a:latin typeface="Space Mono"/>
              <a:ea typeface="Space Mono"/>
              <a:cs typeface="Space Mono"/>
              <a:sym typeface="Space Mono"/>
            </a:endParaRPr>
          </a:p>
        </p:txBody>
      </p:sp>
      <p:cxnSp>
        <p:nvCxnSpPr>
          <p:cNvPr id="546" name="Google Shape;546;p82"/>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547" name="Google Shape;547;p82"/>
          <p:cNvSpPr txBox="1"/>
          <p:nvPr/>
        </p:nvSpPr>
        <p:spPr>
          <a:xfrm>
            <a:off x="572975" y="2863550"/>
            <a:ext cx="3449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rgbClr val="2E2640"/>
                </a:solidFill>
                <a:latin typeface="Space Mono"/>
                <a:ea typeface="Space Mono"/>
                <a:cs typeface="Space Mono"/>
                <a:sym typeface="Space Mono"/>
              </a:rPr>
              <a:t>SUBTÍTULOS</a:t>
            </a:r>
            <a:endParaRPr b="1" sz="1800">
              <a:solidFill>
                <a:srgbClr val="2E2640"/>
              </a:solidFill>
              <a:latin typeface="Space Mono"/>
              <a:ea typeface="Space Mono"/>
              <a:cs typeface="Space Mono"/>
              <a:sym typeface="Space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83"/>
          <p:cNvPicPr preferRelativeResize="0"/>
          <p:nvPr/>
        </p:nvPicPr>
        <p:blipFill>
          <a:blip r:embed="rId3">
            <a:alphaModFix/>
          </a:blip>
          <a:stretch>
            <a:fillRect/>
          </a:stretch>
        </p:blipFill>
        <p:spPr>
          <a:xfrm>
            <a:off x="0" y="0"/>
            <a:ext cx="9143997" cy="5143496"/>
          </a:xfrm>
          <a:prstGeom prst="rect">
            <a:avLst/>
          </a:prstGeom>
          <a:noFill/>
          <a:ln>
            <a:noFill/>
          </a:ln>
        </p:spPr>
      </p:pic>
      <p:sp>
        <p:nvSpPr>
          <p:cNvPr id="553" name="Google Shape;553;p83"/>
          <p:cNvSpPr txBox="1"/>
          <p:nvPr/>
        </p:nvSpPr>
        <p:spPr>
          <a:xfrm>
            <a:off x="471525" y="1701075"/>
            <a:ext cx="2867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900">
                <a:solidFill>
                  <a:schemeClr val="lt1"/>
                </a:solidFill>
                <a:latin typeface="Space Mono"/>
                <a:ea typeface="Space Mono"/>
                <a:cs typeface="Space Mono"/>
                <a:sym typeface="Space Mono"/>
              </a:rPr>
              <a:t>ABA DE SUBTÍTULO</a:t>
            </a:r>
            <a:endParaRPr b="1" sz="1900">
              <a:solidFill>
                <a:schemeClr val="lt1"/>
              </a:solidFill>
              <a:latin typeface="Space Mono"/>
              <a:ea typeface="Space Mono"/>
              <a:cs typeface="Space Mono"/>
              <a:sym typeface="Space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84"/>
          <p:cNvPicPr preferRelativeResize="0"/>
          <p:nvPr/>
        </p:nvPicPr>
        <p:blipFill rotWithShape="1">
          <a:blip r:embed="rId3">
            <a:alphaModFix/>
          </a:blip>
          <a:srcRect b="0" l="0" r="0" t="0"/>
          <a:stretch/>
        </p:blipFill>
        <p:spPr>
          <a:xfrm>
            <a:off x="0" y="0"/>
            <a:ext cx="9143997" cy="5143496"/>
          </a:xfrm>
          <a:prstGeom prst="rect">
            <a:avLst/>
          </a:prstGeom>
          <a:noFill/>
          <a:ln>
            <a:noFill/>
          </a:ln>
        </p:spPr>
      </p:pic>
      <p:sp>
        <p:nvSpPr>
          <p:cNvPr id="559" name="Google Shape;559;p84"/>
          <p:cNvSpPr txBox="1"/>
          <p:nvPr/>
        </p:nvSpPr>
        <p:spPr>
          <a:xfrm>
            <a:off x="471525" y="1701075"/>
            <a:ext cx="2867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900">
                <a:solidFill>
                  <a:schemeClr val="lt1"/>
                </a:solidFill>
                <a:latin typeface="Space Mono"/>
                <a:ea typeface="Space Mono"/>
                <a:cs typeface="Space Mono"/>
                <a:sym typeface="Space Mono"/>
              </a:rPr>
              <a:t>ABA DE SUBTÍTULO</a:t>
            </a:r>
            <a:endParaRPr b="1" sz="1900">
              <a:solidFill>
                <a:schemeClr val="lt1"/>
              </a:solidFill>
              <a:latin typeface="Space Mono"/>
              <a:ea typeface="Space Mono"/>
              <a:cs typeface="Space Mono"/>
              <a:sym typeface="Space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563" name="Shape 563"/>
        <p:cNvGrpSpPr/>
        <p:nvPr/>
      </p:nvGrpSpPr>
      <p:grpSpPr>
        <a:xfrm>
          <a:off x="0" y="0"/>
          <a:ext cx="0" cy="0"/>
          <a:chOff x="0" y="0"/>
          <a:chExt cx="0" cy="0"/>
        </a:xfrm>
      </p:grpSpPr>
      <p:pic>
        <p:nvPicPr>
          <p:cNvPr id="564" name="Google Shape;564;p85"/>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565" name="Google Shape;565;p85"/>
          <p:cNvSpPr txBox="1"/>
          <p:nvPr/>
        </p:nvSpPr>
        <p:spPr>
          <a:xfrm>
            <a:off x="521775" y="257450"/>
            <a:ext cx="3449400" cy="923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Exemplos de aplicações  e modelos para</a:t>
            </a:r>
            <a:endParaRPr b="1" sz="1800">
              <a:solidFill>
                <a:schemeClr val="lt2"/>
              </a:solidFill>
              <a:highlight>
                <a:srgbClr val="2E2640"/>
              </a:highlight>
              <a:latin typeface="Space Mono"/>
              <a:ea typeface="Space Mono"/>
              <a:cs typeface="Space Mono"/>
              <a:sym typeface="Space Mono"/>
            </a:endParaRPr>
          </a:p>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serem utilizados</a:t>
            </a:r>
            <a:endParaRPr b="1" sz="1800">
              <a:solidFill>
                <a:schemeClr val="lt2"/>
              </a:solidFill>
              <a:highlight>
                <a:srgbClr val="2E2640"/>
              </a:highlight>
              <a:latin typeface="Space Mono"/>
              <a:ea typeface="Space Mono"/>
              <a:cs typeface="Space Mono"/>
              <a:sym typeface="Space Mono"/>
            </a:endParaRPr>
          </a:p>
        </p:txBody>
      </p:sp>
      <p:cxnSp>
        <p:nvCxnSpPr>
          <p:cNvPr id="566" name="Google Shape;566;p85"/>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567" name="Google Shape;567;p85"/>
          <p:cNvSpPr txBox="1"/>
          <p:nvPr/>
        </p:nvSpPr>
        <p:spPr>
          <a:xfrm>
            <a:off x="572975" y="2863550"/>
            <a:ext cx="3449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rgbClr val="2E2640"/>
                </a:solidFill>
                <a:latin typeface="Space Mono"/>
                <a:ea typeface="Space Mono"/>
                <a:cs typeface="Space Mono"/>
                <a:sym typeface="Space Mono"/>
              </a:rPr>
              <a:t>TEXTOS</a:t>
            </a:r>
            <a:endParaRPr b="1" sz="1800">
              <a:solidFill>
                <a:srgbClr val="2E2640"/>
              </a:solidFill>
              <a:latin typeface="Space Mono"/>
              <a:ea typeface="Space Mono"/>
              <a:cs typeface="Space Mono"/>
              <a:sym typeface="Space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571" name="Shape 571"/>
        <p:cNvGrpSpPr/>
        <p:nvPr/>
      </p:nvGrpSpPr>
      <p:grpSpPr>
        <a:xfrm>
          <a:off x="0" y="0"/>
          <a:ext cx="0" cy="0"/>
          <a:chOff x="0" y="0"/>
          <a:chExt cx="0" cy="0"/>
        </a:xfrm>
      </p:grpSpPr>
      <p:sp>
        <p:nvSpPr>
          <p:cNvPr descr="Google Shape;88;g13ed89b85fd_0_58" id="572" name="Google Shape;572;p86"/>
          <p:cNvSpPr txBox="1"/>
          <p:nvPr/>
        </p:nvSpPr>
        <p:spPr>
          <a:xfrm>
            <a:off x="714050" y="1209500"/>
            <a:ext cx="3489900" cy="3255600"/>
          </a:xfrm>
          <a:prstGeom prst="rect">
            <a:avLst/>
          </a:prstGeom>
          <a:noFill/>
          <a:ln>
            <a:noFill/>
          </a:ln>
        </p:spPr>
        <p:txBody>
          <a:bodyPr anchorCtr="0" anchor="ctr" bIns="19050" lIns="19050" spcFirstLastPara="1" rIns="19050" wrap="square" tIns="19050">
            <a:spAutoFit/>
          </a:bodyPr>
          <a:lstStyle/>
          <a:p>
            <a:pPr indent="-88900" lvl="0" marL="88900" marR="0" rtl="0" algn="l">
              <a:lnSpc>
                <a:spcPct val="100000"/>
              </a:lnSpc>
              <a:spcBef>
                <a:spcPts val="0"/>
              </a:spcBef>
              <a:spcAft>
                <a:spcPts val="0"/>
              </a:spcAft>
              <a:buClr>
                <a:srgbClr val="063951"/>
              </a:buClr>
              <a:buSzPts val="1000"/>
              <a:buFont typeface="Manrope"/>
              <a:buNone/>
            </a:pPr>
            <a:r>
              <a:rPr b="1" lang="pt-BR" sz="1100">
                <a:solidFill>
                  <a:schemeClr val="lt1"/>
                </a:solidFill>
                <a:highlight>
                  <a:srgbClr val="855EDE"/>
                </a:highlight>
                <a:latin typeface="Manrope"/>
                <a:ea typeface="Manrope"/>
                <a:cs typeface="Manrope"/>
                <a:sym typeface="Manrope"/>
              </a:rPr>
              <a:t>TÓPICO</a:t>
            </a:r>
            <a:endParaRPr b="1" i="0" sz="1100" u="none" cap="none" strike="noStrike">
              <a:solidFill>
                <a:schemeClr val="lt1"/>
              </a:solidFill>
              <a:highlight>
                <a:srgbClr val="855EDE"/>
              </a:highlight>
              <a:latin typeface="Manrope"/>
              <a:ea typeface="Manrope"/>
              <a:cs typeface="Manrope"/>
              <a:sym typeface="Manrope"/>
            </a:endParaRPr>
          </a:p>
          <a:p>
            <a:pPr indent="0" lvl="0" marL="228600" marR="0" rtl="0" algn="l">
              <a:lnSpc>
                <a:spcPct val="100000"/>
              </a:lnSpc>
              <a:spcBef>
                <a:spcPts val="0"/>
              </a:spcBef>
              <a:spcAft>
                <a:spcPts val="0"/>
              </a:spcAft>
              <a:buNone/>
            </a:pPr>
            <a:r>
              <a:t/>
            </a:r>
            <a:endParaRPr sz="1100">
              <a:solidFill>
                <a:schemeClr val="dk1"/>
              </a:solidFill>
              <a:latin typeface="Manrope"/>
              <a:ea typeface="Manrope"/>
              <a:cs typeface="Manrope"/>
              <a:sym typeface="Manrope"/>
            </a:endParaRPr>
          </a:p>
          <a:p>
            <a:pPr indent="0" lvl="0" marL="228600" marR="0" rtl="0" algn="l">
              <a:lnSpc>
                <a:spcPct val="100000"/>
              </a:lnSpc>
              <a:spcBef>
                <a:spcPts val="0"/>
              </a:spcBef>
              <a:spcAft>
                <a:spcPts val="0"/>
              </a:spcAft>
              <a:buNone/>
            </a:pPr>
            <a:r>
              <a:rPr lang="pt-BR" sz="1100">
                <a:solidFill>
                  <a:schemeClr val="dk1"/>
                </a:solidFill>
                <a:latin typeface="Manrope"/>
                <a:ea typeface="Manrope"/>
                <a:cs typeface="Manrope"/>
                <a:sym typeface="Manrope"/>
              </a:rPr>
              <a:t>Lorem ipsum dolor sit amet, consectetur adipiscing elit. Proin ultrices purus a sapien aliquam, vitae faucibus dui sollicitudin. In leo nulla, consequat sit amet maximus ac, dapibus non dui. Proin laoreet diam at molestie gravida. Nam eget vestibulum orci. Pellentesque suscipit metus neque, eu scelerisque dolor elementum sed. Nam </a:t>
            </a:r>
            <a:endParaRPr i="0" sz="1100" u="none" cap="none" strike="noStrike">
              <a:solidFill>
                <a:srgbClr val="2E2640"/>
              </a:solidFill>
              <a:latin typeface="Manrope"/>
              <a:ea typeface="Manrope"/>
              <a:cs typeface="Manrope"/>
              <a:sym typeface="Manrope"/>
            </a:endParaRPr>
          </a:p>
          <a:p>
            <a:pPr indent="-88900" lvl="0" marL="88900" marR="0" rtl="0" algn="l">
              <a:lnSpc>
                <a:spcPct val="100000"/>
              </a:lnSpc>
              <a:spcBef>
                <a:spcPts val="0"/>
              </a:spcBef>
              <a:spcAft>
                <a:spcPts val="0"/>
              </a:spcAft>
              <a:buClr>
                <a:srgbClr val="000000"/>
              </a:buClr>
              <a:buSzPts val="900"/>
              <a:buFont typeface="Arial"/>
              <a:buNone/>
            </a:pPr>
            <a:r>
              <a:t/>
            </a:r>
            <a:endParaRPr i="0" sz="1100" u="none" cap="none" strike="noStrike">
              <a:solidFill>
                <a:srgbClr val="2E2640"/>
              </a:solidFill>
              <a:latin typeface="Manrope"/>
              <a:ea typeface="Manrope"/>
              <a:cs typeface="Manrope"/>
              <a:sym typeface="Manrope"/>
            </a:endParaRPr>
          </a:p>
          <a:p>
            <a:pPr indent="0" lvl="0" marL="228600" marR="0" rtl="0" algn="l">
              <a:lnSpc>
                <a:spcPct val="100000"/>
              </a:lnSpc>
              <a:spcBef>
                <a:spcPts val="0"/>
              </a:spcBef>
              <a:spcAft>
                <a:spcPts val="0"/>
              </a:spcAft>
              <a:buNone/>
            </a:pPr>
            <a:r>
              <a:t/>
            </a:r>
            <a:endParaRPr sz="1100">
              <a:solidFill>
                <a:srgbClr val="2E2640"/>
              </a:solidFill>
              <a:latin typeface="Manrope"/>
              <a:ea typeface="Manrope"/>
              <a:cs typeface="Manrope"/>
              <a:sym typeface="Manrope"/>
            </a:endParaRPr>
          </a:p>
          <a:p>
            <a:pPr indent="-88900" lvl="0" marL="88900" rtl="0" algn="l">
              <a:spcBef>
                <a:spcPts val="0"/>
              </a:spcBef>
              <a:spcAft>
                <a:spcPts val="0"/>
              </a:spcAft>
              <a:buClr>
                <a:srgbClr val="063951"/>
              </a:buClr>
              <a:buSzPts val="1000"/>
              <a:buFont typeface="Manrope"/>
              <a:buNone/>
            </a:pPr>
            <a:r>
              <a:rPr b="1" lang="pt-BR" sz="1100">
                <a:solidFill>
                  <a:schemeClr val="lt1"/>
                </a:solidFill>
                <a:highlight>
                  <a:srgbClr val="855EDE"/>
                </a:highlight>
                <a:latin typeface="Manrope"/>
                <a:ea typeface="Manrope"/>
                <a:cs typeface="Manrope"/>
                <a:sym typeface="Manrope"/>
              </a:rPr>
              <a:t>TÓPICO</a:t>
            </a:r>
            <a:endParaRPr b="1" sz="1100">
              <a:solidFill>
                <a:schemeClr val="lt1"/>
              </a:solidFill>
              <a:highlight>
                <a:srgbClr val="855EDE"/>
              </a:highlight>
              <a:latin typeface="Manrope"/>
              <a:ea typeface="Manrope"/>
              <a:cs typeface="Manrope"/>
              <a:sym typeface="Manrope"/>
            </a:endParaRPr>
          </a:p>
          <a:p>
            <a:pPr indent="0" lvl="0" marL="228600" rtl="0" algn="l">
              <a:spcBef>
                <a:spcPts val="0"/>
              </a:spcBef>
              <a:spcAft>
                <a:spcPts val="0"/>
              </a:spcAft>
              <a:buClr>
                <a:schemeClr val="dk1"/>
              </a:buClr>
              <a:buSzPts val="1100"/>
              <a:buFont typeface="Arial"/>
              <a:buNone/>
            </a:pPr>
            <a:r>
              <a:t/>
            </a:r>
            <a:endParaRPr sz="1100">
              <a:solidFill>
                <a:schemeClr val="dk1"/>
              </a:solidFill>
              <a:latin typeface="Manrope"/>
              <a:ea typeface="Manrope"/>
              <a:cs typeface="Manrope"/>
              <a:sym typeface="Manrope"/>
            </a:endParaRPr>
          </a:p>
          <a:p>
            <a:pPr indent="-298450" lvl="0" marL="457200" rtl="0" algn="l">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Lorem ipsum dolor sit amet, consectetur adipiscing elit. Proin ultrices purus a sapien aliquam, vitae faucibus dui</a:t>
            </a:r>
            <a:endParaRPr sz="1100">
              <a:solidFill>
                <a:schemeClr val="dk1"/>
              </a:solidFill>
              <a:latin typeface="Manrope"/>
              <a:ea typeface="Manrope"/>
              <a:cs typeface="Manrope"/>
              <a:sym typeface="Manrope"/>
            </a:endParaRPr>
          </a:p>
          <a:p>
            <a:pPr indent="-298450" lvl="0" marL="457200" rtl="0" algn="l">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 sollicitudin. In leo nulla, consequat sit amet maximus ac, dapibus non dui. Proin laoreet diam at molestie gravida. </a:t>
            </a:r>
            <a:endParaRPr sz="1100">
              <a:solidFill>
                <a:srgbClr val="2E2640"/>
              </a:solidFill>
              <a:latin typeface="Manrope"/>
              <a:ea typeface="Manrope"/>
              <a:cs typeface="Manrope"/>
              <a:sym typeface="Manrope"/>
            </a:endParaRPr>
          </a:p>
        </p:txBody>
      </p:sp>
      <p:cxnSp>
        <p:nvCxnSpPr>
          <p:cNvPr descr="Google Shape;90;g13ed89b85fd_0_58" id="573" name="Google Shape;573;p86"/>
          <p:cNvCxnSpPr/>
          <p:nvPr/>
        </p:nvCxnSpPr>
        <p:spPr>
          <a:xfrm rot="10800000">
            <a:off x="4510797" y="1186081"/>
            <a:ext cx="0" cy="3764400"/>
          </a:xfrm>
          <a:prstGeom prst="straightConnector1">
            <a:avLst/>
          </a:prstGeom>
          <a:noFill/>
          <a:ln cap="flat" cmpd="sng" w="25400">
            <a:solidFill>
              <a:srgbClr val="4A17AB"/>
            </a:solidFill>
            <a:prstDash val="solid"/>
            <a:round/>
            <a:headEnd len="sm" w="sm" type="none"/>
            <a:tailEnd len="sm" w="sm" type="none"/>
          </a:ln>
        </p:spPr>
      </p:cxnSp>
      <p:sp>
        <p:nvSpPr>
          <p:cNvPr descr="Google Shape;89;g13ed89b85fd_0_58" id="574" name="Google Shape;574;p86"/>
          <p:cNvSpPr txBox="1"/>
          <p:nvPr>
            <p:ph type="title"/>
          </p:nvPr>
        </p:nvSpPr>
        <p:spPr>
          <a:xfrm>
            <a:off x="681900" y="675088"/>
            <a:ext cx="7657800" cy="296100"/>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FFFFFF"/>
              </a:buClr>
              <a:buSzPts val="1500"/>
              <a:buFont typeface="Manrope"/>
              <a:buNone/>
            </a:pPr>
            <a:r>
              <a:rPr b="1" lang="pt-BR" sz="2400">
                <a:solidFill>
                  <a:srgbClr val="3B1F4D"/>
                </a:solidFill>
                <a:latin typeface="Space Mono"/>
                <a:ea typeface="Space Mono"/>
                <a:cs typeface="Space Mono"/>
                <a:sym typeface="Space Mono"/>
              </a:rPr>
              <a:t>Chamada</a:t>
            </a:r>
            <a:endParaRPr b="1" sz="2400">
              <a:solidFill>
                <a:srgbClr val="2D233D"/>
              </a:solidFill>
              <a:latin typeface="Space Mono"/>
              <a:ea typeface="Space Mono"/>
              <a:cs typeface="Space Mono"/>
              <a:sym typeface="Space Mono"/>
            </a:endParaRPr>
          </a:p>
        </p:txBody>
      </p:sp>
      <p:pic>
        <p:nvPicPr>
          <p:cNvPr id="575" name="Google Shape;575;p86"/>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descr="Google Shape;88;g13ed89b85fd_0_58" id="576" name="Google Shape;576;p86"/>
          <p:cNvSpPr txBox="1"/>
          <p:nvPr/>
        </p:nvSpPr>
        <p:spPr>
          <a:xfrm>
            <a:off x="4744325" y="1209500"/>
            <a:ext cx="3489900" cy="3255600"/>
          </a:xfrm>
          <a:prstGeom prst="rect">
            <a:avLst/>
          </a:prstGeom>
          <a:noFill/>
          <a:ln>
            <a:noFill/>
          </a:ln>
        </p:spPr>
        <p:txBody>
          <a:bodyPr anchorCtr="0" anchor="ctr" bIns="19050" lIns="19050" spcFirstLastPara="1" rIns="19050" wrap="square" tIns="19050">
            <a:spAutoFit/>
          </a:bodyPr>
          <a:lstStyle/>
          <a:p>
            <a:pPr indent="-88900" lvl="0" marL="88900" marR="0" rtl="0" algn="l">
              <a:lnSpc>
                <a:spcPct val="100000"/>
              </a:lnSpc>
              <a:spcBef>
                <a:spcPts val="0"/>
              </a:spcBef>
              <a:spcAft>
                <a:spcPts val="0"/>
              </a:spcAft>
              <a:buClr>
                <a:srgbClr val="063951"/>
              </a:buClr>
              <a:buSzPts val="1000"/>
              <a:buFont typeface="Manrope"/>
              <a:buNone/>
            </a:pPr>
            <a:r>
              <a:rPr b="1" lang="pt-BR" sz="1100">
                <a:solidFill>
                  <a:schemeClr val="lt1"/>
                </a:solidFill>
                <a:highlight>
                  <a:srgbClr val="855EDE"/>
                </a:highlight>
                <a:latin typeface="Manrope"/>
                <a:ea typeface="Manrope"/>
                <a:cs typeface="Manrope"/>
                <a:sym typeface="Manrope"/>
              </a:rPr>
              <a:t>TÓPICO</a:t>
            </a:r>
            <a:endParaRPr b="1" i="0" sz="1100" u="none" cap="none" strike="noStrike">
              <a:solidFill>
                <a:schemeClr val="lt1"/>
              </a:solidFill>
              <a:highlight>
                <a:srgbClr val="855EDE"/>
              </a:highlight>
              <a:latin typeface="Manrope"/>
              <a:ea typeface="Manrope"/>
              <a:cs typeface="Manrope"/>
              <a:sym typeface="Manrope"/>
            </a:endParaRPr>
          </a:p>
          <a:p>
            <a:pPr indent="0" lvl="0" marL="228600" marR="0" rtl="0" algn="l">
              <a:lnSpc>
                <a:spcPct val="100000"/>
              </a:lnSpc>
              <a:spcBef>
                <a:spcPts val="0"/>
              </a:spcBef>
              <a:spcAft>
                <a:spcPts val="0"/>
              </a:spcAft>
              <a:buNone/>
            </a:pPr>
            <a:r>
              <a:t/>
            </a:r>
            <a:endParaRPr sz="1100">
              <a:solidFill>
                <a:schemeClr val="dk1"/>
              </a:solidFill>
              <a:latin typeface="Manrope"/>
              <a:ea typeface="Manrope"/>
              <a:cs typeface="Manrope"/>
              <a:sym typeface="Manrope"/>
            </a:endParaRPr>
          </a:p>
          <a:p>
            <a:pPr indent="0" lvl="0" marL="228600" marR="0" rtl="0" algn="l">
              <a:lnSpc>
                <a:spcPct val="100000"/>
              </a:lnSpc>
              <a:spcBef>
                <a:spcPts val="0"/>
              </a:spcBef>
              <a:spcAft>
                <a:spcPts val="0"/>
              </a:spcAft>
              <a:buNone/>
            </a:pPr>
            <a:r>
              <a:rPr lang="pt-BR" sz="1100">
                <a:solidFill>
                  <a:schemeClr val="dk1"/>
                </a:solidFill>
                <a:latin typeface="Manrope"/>
                <a:ea typeface="Manrope"/>
                <a:cs typeface="Manrope"/>
                <a:sym typeface="Manrope"/>
              </a:rPr>
              <a:t>Lorem ipsum dolor sit amet, consectetur adipiscing elit. Proin ultrices purus a sapien aliquam, vitae faucibus dui sollicitudin. In leo nulla, consequat sit amet maximus ac, dapibus non dui. Proin laoreet diam at molestie gravida. d. Nam volutpat ut erat porta mollis. Sed tempor tincidunt elit, quis volutpat eros mollis in. Duis semper justo ut purus pharet</a:t>
            </a:r>
            <a:endParaRPr i="0" sz="1100" u="none" cap="none" strike="noStrike">
              <a:solidFill>
                <a:srgbClr val="2E2640"/>
              </a:solidFill>
              <a:latin typeface="Manrope"/>
              <a:ea typeface="Manrope"/>
              <a:cs typeface="Manrope"/>
              <a:sym typeface="Manrope"/>
            </a:endParaRPr>
          </a:p>
          <a:p>
            <a:pPr indent="0" lvl="0" marL="228600" marR="0" rtl="0" algn="l">
              <a:lnSpc>
                <a:spcPct val="100000"/>
              </a:lnSpc>
              <a:spcBef>
                <a:spcPts val="0"/>
              </a:spcBef>
              <a:spcAft>
                <a:spcPts val="0"/>
              </a:spcAft>
              <a:buNone/>
            </a:pPr>
            <a:r>
              <a:t/>
            </a:r>
            <a:endParaRPr sz="1100">
              <a:solidFill>
                <a:srgbClr val="2E2640"/>
              </a:solidFill>
              <a:latin typeface="Manrope"/>
              <a:ea typeface="Manrope"/>
              <a:cs typeface="Manrope"/>
              <a:sym typeface="Manrope"/>
            </a:endParaRPr>
          </a:p>
          <a:p>
            <a:pPr indent="-88900" lvl="0" marL="88900" rtl="0" algn="l">
              <a:spcBef>
                <a:spcPts val="0"/>
              </a:spcBef>
              <a:spcAft>
                <a:spcPts val="0"/>
              </a:spcAft>
              <a:buNone/>
            </a:pPr>
            <a:r>
              <a:rPr b="1" lang="pt-BR" sz="1100">
                <a:solidFill>
                  <a:schemeClr val="lt1"/>
                </a:solidFill>
                <a:highlight>
                  <a:srgbClr val="855EDE"/>
                </a:highlight>
                <a:latin typeface="Manrope"/>
                <a:ea typeface="Manrope"/>
                <a:cs typeface="Manrope"/>
                <a:sym typeface="Manrope"/>
              </a:rPr>
              <a:t>TÓPICO</a:t>
            </a:r>
            <a:endParaRPr b="1" sz="1100">
              <a:solidFill>
                <a:schemeClr val="lt1"/>
              </a:solidFill>
              <a:highlight>
                <a:srgbClr val="855EDE"/>
              </a:highlight>
              <a:latin typeface="Manrope"/>
              <a:ea typeface="Manrope"/>
              <a:cs typeface="Manrope"/>
              <a:sym typeface="Manrope"/>
            </a:endParaRPr>
          </a:p>
          <a:p>
            <a:pPr indent="0" lvl="0" marL="228600" rtl="0" algn="l">
              <a:spcBef>
                <a:spcPts val="0"/>
              </a:spcBef>
              <a:spcAft>
                <a:spcPts val="0"/>
              </a:spcAft>
              <a:buNone/>
            </a:pPr>
            <a:r>
              <a:t/>
            </a:r>
            <a:endParaRPr sz="1100">
              <a:solidFill>
                <a:schemeClr val="dk1"/>
              </a:solidFill>
              <a:latin typeface="Manrope"/>
              <a:ea typeface="Manrope"/>
              <a:cs typeface="Manrope"/>
              <a:sym typeface="Manrope"/>
            </a:endParaRPr>
          </a:p>
          <a:p>
            <a:pPr indent="-298450" lvl="0" marL="457200" rtl="0" algn="l">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Lorem ipsum dolor sit amet, consectetur adipiscing elit. Proin ultrices purus a sapien aliquam, vitae faucibus dui</a:t>
            </a:r>
            <a:endParaRPr sz="1100">
              <a:solidFill>
                <a:schemeClr val="dk1"/>
              </a:solidFill>
              <a:latin typeface="Manrope"/>
              <a:ea typeface="Manrope"/>
              <a:cs typeface="Manrope"/>
              <a:sym typeface="Manrope"/>
            </a:endParaRPr>
          </a:p>
          <a:p>
            <a:pPr indent="-298450" lvl="0" marL="457200" rtl="0" algn="l">
              <a:spcBef>
                <a:spcPts val="0"/>
              </a:spcBef>
              <a:spcAft>
                <a:spcPts val="0"/>
              </a:spcAft>
              <a:buClr>
                <a:schemeClr val="dk1"/>
              </a:buClr>
              <a:buSzPts val="1100"/>
              <a:buFont typeface="Manrope"/>
              <a:buChar char="●"/>
            </a:pPr>
            <a:r>
              <a:rPr lang="pt-BR" sz="1100">
                <a:solidFill>
                  <a:schemeClr val="dk1"/>
                </a:solidFill>
                <a:latin typeface="Manrope"/>
                <a:ea typeface="Manrope"/>
                <a:cs typeface="Manrope"/>
                <a:sym typeface="Manrope"/>
              </a:rPr>
              <a:t> sollicitudin. In leo nulla, consequat sit amet maximus ac, dapibus non dui. Proin laoreet diam at molestie gravida. </a:t>
            </a:r>
            <a:endParaRPr sz="1100">
              <a:solidFill>
                <a:srgbClr val="2E2640"/>
              </a:solidFill>
              <a:latin typeface="Manrope"/>
              <a:ea typeface="Manrope"/>
              <a:cs typeface="Manrope"/>
              <a:sym typeface="Manrop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640"/>
        </a:solidFill>
      </p:bgPr>
    </p:bg>
    <p:spTree>
      <p:nvGrpSpPr>
        <p:cNvPr id="580" name="Shape 580"/>
        <p:cNvGrpSpPr/>
        <p:nvPr/>
      </p:nvGrpSpPr>
      <p:grpSpPr>
        <a:xfrm>
          <a:off x="0" y="0"/>
          <a:ext cx="0" cy="0"/>
          <a:chOff x="0" y="0"/>
          <a:chExt cx="0" cy="0"/>
        </a:xfrm>
      </p:grpSpPr>
      <p:pic>
        <p:nvPicPr>
          <p:cNvPr id="581" name="Google Shape;581;p87"/>
          <p:cNvPicPr preferRelativeResize="0"/>
          <p:nvPr/>
        </p:nvPicPr>
        <p:blipFill rotWithShape="1">
          <a:blip r:embed="rId3">
            <a:alphaModFix/>
          </a:blip>
          <a:srcRect b="0" l="0" r="0" t="0"/>
          <a:stretch/>
        </p:blipFill>
        <p:spPr>
          <a:xfrm>
            <a:off x="-991875" y="4148150"/>
            <a:ext cx="6085751" cy="1533400"/>
          </a:xfrm>
          <a:prstGeom prst="rect">
            <a:avLst/>
          </a:prstGeom>
          <a:noFill/>
          <a:ln>
            <a:noFill/>
          </a:ln>
        </p:spPr>
      </p:pic>
      <p:pic>
        <p:nvPicPr>
          <p:cNvPr id="582" name="Google Shape;582;p87"/>
          <p:cNvPicPr preferRelativeResize="0"/>
          <p:nvPr/>
        </p:nvPicPr>
        <p:blipFill rotWithShape="1">
          <a:blip r:embed="rId4">
            <a:alphaModFix/>
          </a:blip>
          <a:srcRect b="0" l="0" r="0" t="0"/>
          <a:stretch/>
        </p:blipFill>
        <p:spPr>
          <a:xfrm>
            <a:off x="8183775" y="4459275"/>
            <a:ext cx="773875" cy="416350"/>
          </a:xfrm>
          <a:prstGeom prst="rect">
            <a:avLst/>
          </a:prstGeom>
          <a:noFill/>
          <a:ln>
            <a:noFill/>
          </a:ln>
        </p:spPr>
      </p:pic>
      <p:sp>
        <p:nvSpPr>
          <p:cNvPr id="583" name="Google Shape;583;p87"/>
          <p:cNvSpPr txBox="1"/>
          <p:nvPr/>
        </p:nvSpPr>
        <p:spPr>
          <a:xfrm>
            <a:off x="812725" y="839125"/>
            <a:ext cx="179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lang="pt-BR" sz="1600">
                <a:solidFill>
                  <a:schemeClr val="lt1"/>
                </a:solidFill>
                <a:highlight>
                  <a:srgbClr val="855EDE"/>
                </a:highlight>
                <a:latin typeface="Space Mono"/>
                <a:ea typeface="Space Mono"/>
                <a:cs typeface="Space Mono"/>
                <a:sym typeface="Space Mono"/>
              </a:rPr>
              <a:t>TÓPICO</a:t>
            </a:r>
            <a:endParaRPr b="1" i="0" sz="1600" u="none" cap="none" strike="noStrike">
              <a:solidFill>
                <a:schemeClr val="lt1"/>
              </a:solidFill>
              <a:highlight>
                <a:srgbClr val="855EDE"/>
              </a:highlight>
              <a:latin typeface="Space Mono"/>
              <a:ea typeface="Space Mono"/>
              <a:cs typeface="Space Mono"/>
              <a:sym typeface="Space Mono"/>
            </a:endParaRPr>
          </a:p>
        </p:txBody>
      </p:sp>
      <p:sp>
        <p:nvSpPr>
          <p:cNvPr id="584" name="Google Shape;584;p87"/>
          <p:cNvSpPr txBox="1"/>
          <p:nvPr>
            <p:ph idx="4294967295" type="ctrTitle"/>
          </p:nvPr>
        </p:nvSpPr>
        <p:spPr>
          <a:xfrm>
            <a:off x="812725" y="1213100"/>
            <a:ext cx="3759300" cy="11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pic>
        <p:nvPicPr>
          <p:cNvPr id="585" name="Google Shape;585;p87"/>
          <p:cNvPicPr preferRelativeResize="0"/>
          <p:nvPr/>
        </p:nvPicPr>
        <p:blipFill rotWithShape="1">
          <a:blip r:embed="rId3">
            <a:alphaModFix/>
          </a:blip>
          <a:srcRect b="0" l="0" r="0" t="0"/>
          <a:stretch/>
        </p:blipFill>
        <p:spPr>
          <a:xfrm>
            <a:off x="5052225" y="-276050"/>
            <a:ext cx="4425902" cy="1115175"/>
          </a:xfrm>
          <a:prstGeom prst="rect">
            <a:avLst/>
          </a:prstGeom>
          <a:noFill/>
          <a:ln>
            <a:noFill/>
          </a:ln>
        </p:spPr>
      </p:pic>
      <p:sp>
        <p:nvSpPr>
          <p:cNvPr id="586" name="Google Shape;586;p87"/>
          <p:cNvSpPr txBox="1"/>
          <p:nvPr/>
        </p:nvSpPr>
        <p:spPr>
          <a:xfrm>
            <a:off x="894250" y="2595775"/>
            <a:ext cx="179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lang="pt-BR" sz="1600">
                <a:solidFill>
                  <a:schemeClr val="lt1"/>
                </a:solidFill>
                <a:highlight>
                  <a:srgbClr val="855EDE"/>
                </a:highlight>
                <a:latin typeface="Space Mono"/>
                <a:ea typeface="Space Mono"/>
                <a:cs typeface="Space Mono"/>
                <a:sym typeface="Space Mono"/>
              </a:rPr>
              <a:t>TÓPICO</a:t>
            </a:r>
            <a:endParaRPr b="1" i="0" sz="1600" u="none" cap="none" strike="noStrike">
              <a:solidFill>
                <a:schemeClr val="lt1"/>
              </a:solidFill>
              <a:highlight>
                <a:srgbClr val="855EDE"/>
              </a:highlight>
              <a:latin typeface="Space Mono"/>
              <a:ea typeface="Space Mono"/>
              <a:cs typeface="Space Mono"/>
              <a:sym typeface="Space Mono"/>
            </a:endParaRPr>
          </a:p>
        </p:txBody>
      </p:sp>
      <p:sp>
        <p:nvSpPr>
          <p:cNvPr id="587" name="Google Shape;587;p87"/>
          <p:cNvSpPr txBox="1"/>
          <p:nvPr>
            <p:ph idx="4294967295" type="ctrTitle"/>
          </p:nvPr>
        </p:nvSpPr>
        <p:spPr>
          <a:xfrm>
            <a:off x="894250" y="2969750"/>
            <a:ext cx="3759300" cy="11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sp>
        <p:nvSpPr>
          <p:cNvPr id="588" name="Google Shape;588;p87"/>
          <p:cNvSpPr txBox="1"/>
          <p:nvPr/>
        </p:nvSpPr>
        <p:spPr>
          <a:xfrm>
            <a:off x="5005525" y="839125"/>
            <a:ext cx="179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lang="pt-BR" sz="1600">
                <a:solidFill>
                  <a:schemeClr val="lt1"/>
                </a:solidFill>
                <a:highlight>
                  <a:srgbClr val="855EDE"/>
                </a:highlight>
                <a:latin typeface="Space Mono"/>
                <a:ea typeface="Space Mono"/>
                <a:cs typeface="Space Mono"/>
                <a:sym typeface="Space Mono"/>
              </a:rPr>
              <a:t>TÓPICO</a:t>
            </a:r>
            <a:endParaRPr b="1" i="0" sz="1600" u="none" cap="none" strike="noStrike">
              <a:solidFill>
                <a:schemeClr val="lt1"/>
              </a:solidFill>
              <a:highlight>
                <a:srgbClr val="855EDE"/>
              </a:highlight>
              <a:latin typeface="Space Mono"/>
              <a:ea typeface="Space Mono"/>
              <a:cs typeface="Space Mono"/>
              <a:sym typeface="Space Mono"/>
            </a:endParaRPr>
          </a:p>
        </p:txBody>
      </p:sp>
      <p:sp>
        <p:nvSpPr>
          <p:cNvPr id="589" name="Google Shape;589;p87"/>
          <p:cNvSpPr txBox="1"/>
          <p:nvPr>
            <p:ph idx="4294967295" type="ctrTitle"/>
          </p:nvPr>
        </p:nvSpPr>
        <p:spPr>
          <a:xfrm>
            <a:off x="5005525" y="1213100"/>
            <a:ext cx="3759300" cy="11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sp>
        <p:nvSpPr>
          <p:cNvPr id="590" name="Google Shape;590;p87"/>
          <p:cNvSpPr txBox="1"/>
          <p:nvPr/>
        </p:nvSpPr>
        <p:spPr>
          <a:xfrm>
            <a:off x="5052225" y="2573000"/>
            <a:ext cx="179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lang="pt-BR" sz="1600">
                <a:solidFill>
                  <a:schemeClr val="lt1"/>
                </a:solidFill>
                <a:highlight>
                  <a:srgbClr val="855EDE"/>
                </a:highlight>
                <a:latin typeface="Space Mono"/>
                <a:ea typeface="Space Mono"/>
                <a:cs typeface="Space Mono"/>
                <a:sym typeface="Space Mono"/>
              </a:rPr>
              <a:t>TÓPICO</a:t>
            </a:r>
            <a:endParaRPr b="1" i="0" sz="1600" u="none" cap="none" strike="noStrike">
              <a:solidFill>
                <a:schemeClr val="lt1"/>
              </a:solidFill>
              <a:highlight>
                <a:srgbClr val="855EDE"/>
              </a:highlight>
              <a:latin typeface="Space Mono"/>
              <a:ea typeface="Space Mono"/>
              <a:cs typeface="Space Mono"/>
              <a:sym typeface="Space Mono"/>
            </a:endParaRPr>
          </a:p>
        </p:txBody>
      </p:sp>
      <p:sp>
        <p:nvSpPr>
          <p:cNvPr id="591" name="Google Shape;591;p87"/>
          <p:cNvSpPr txBox="1"/>
          <p:nvPr>
            <p:ph idx="4294967295" type="ctrTitle"/>
          </p:nvPr>
        </p:nvSpPr>
        <p:spPr>
          <a:xfrm>
            <a:off x="5052225" y="2946975"/>
            <a:ext cx="3759300" cy="11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maximus ac</a:t>
            </a:r>
            <a:endParaRPr sz="1100">
              <a:solidFill>
                <a:schemeClr val="lt2"/>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pt-BR" sz="1100">
                <a:solidFill>
                  <a:schemeClr val="lt2"/>
                </a:solidFill>
                <a:latin typeface="Manrope"/>
                <a:ea typeface="Manrope"/>
                <a:cs typeface="Manrope"/>
                <a:sym typeface="Manrope"/>
              </a:rPr>
              <a:t>Lorem ipsum dolor sit amet, consectetur adipiscing elit. Proin ultrices purus a sapien aliquam, vitae faucibus dui sollicitudin. In leo nulla, consequat sit amet maxim</a:t>
            </a:r>
            <a:endParaRPr sz="1100">
              <a:solidFill>
                <a:schemeClr val="lt2"/>
              </a:solidFill>
              <a:latin typeface="Manrope"/>
              <a:ea typeface="Manrope"/>
              <a:cs typeface="Manrope"/>
              <a:sym typeface="Manrop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640"/>
        </a:solidFill>
      </p:bgPr>
    </p:bg>
    <p:spTree>
      <p:nvGrpSpPr>
        <p:cNvPr id="595" name="Shape 595"/>
        <p:cNvGrpSpPr/>
        <p:nvPr/>
      </p:nvGrpSpPr>
      <p:grpSpPr>
        <a:xfrm>
          <a:off x="0" y="0"/>
          <a:ext cx="0" cy="0"/>
          <a:chOff x="0" y="0"/>
          <a:chExt cx="0" cy="0"/>
        </a:xfrm>
      </p:grpSpPr>
      <p:sp>
        <p:nvSpPr>
          <p:cNvPr id="596" name="Google Shape;596;p88"/>
          <p:cNvSpPr/>
          <p:nvPr/>
        </p:nvSpPr>
        <p:spPr>
          <a:xfrm>
            <a:off x="-54475" y="-45775"/>
            <a:ext cx="3618000" cy="5189400"/>
          </a:xfrm>
          <a:prstGeom prst="rect">
            <a:avLst/>
          </a:prstGeom>
          <a:solidFill>
            <a:srgbClr val="EC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7" name="Google Shape;597;p88"/>
          <p:cNvPicPr preferRelativeResize="0"/>
          <p:nvPr/>
        </p:nvPicPr>
        <p:blipFill rotWithShape="1">
          <a:blip r:embed="rId3">
            <a:alphaModFix/>
          </a:blip>
          <a:srcRect b="0" l="0" r="0" t="0"/>
          <a:stretch/>
        </p:blipFill>
        <p:spPr>
          <a:xfrm>
            <a:off x="3888375" y="4097525"/>
            <a:ext cx="6085751" cy="1533400"/>
          </a:xfrm>
          <a:prstGeom prst="rect">
            <a:avLst/>
          </a:prstGeom>
          <a:noFill/>
          <a:ln>
            <a:noFill/>
          </a:ln>
        </p:spPr>
      </p:pic>
      <p:pic>
        <p:nvPicPr>
          <p:cNvPr id="598" name="Google Shape;598;p88"/>
          <p:cNvPicPr preferRelativeResize="0"/>
          <p:nvPr/>
        </p:nvPicPr>
        <p:blipFill rotWithShape="1">
          <a:blip r:embed="rId4">
            <a:alphaModFix/>
          </a:blip>
          <a:srcRect b="0" l="0" r="0" t="0"/>
          <a:stretch/>
        </p:blipFill>
        <p:spPr>
          <a:xfrm>
            <a:off x="8183775" y="206775"/>
            <a:ext cx="773875" cy="416350"/>
          </a:xfrm>
          <a:prstGeom prst="rect">
            <a:avLst/>
          </a:prstGeom>
          <a:noFill/>
          <a:ln>
            <a:noFill/>
          </a:ln>
        </p:spPr>
      </p:pic>
      <p:sp>
        <p:nvSpPr>
          <p:cNvPr id="599" name="Google Shape;599;p88"/>
          <p:cNvSpPr txBox="1"/>
          <p:nvPr>
            <p:ph idx="4294967295" type="ctrTitle"/>
          </p:nvPr>
        </p:nvSpPr>
        <p:spPr>
          <a:xfrm>
            <a:off x="305625" y="1627500"/>
            <a:ext cx="3116400" cy="1888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990"/>
              <a:buFont typeface="Arial"/>
              <a:buNone/>
            </a:pPr>
            <a:r>
              <a:rPr b="1" i="0" lang="pt-BR" sz="1620" u="none" cap="none" strike="noStrike">
                <a:solidFill>
                  <a:srgbClr val="2E2640"/>
                </a:solidFill>
                <a:latin typeface="Manrope"/>
                <a:ea typeface="Manrope"/>
                <a:cs typeface="Manrope"/>
                <a:sym typeface="Manrope"/>
              </a:rPr>
              <a:t>Queremos ser referência como </a:t>
            </a:r>
            <a:r>
              <a:rPr b="1" i="0" lang="pt-BR" sz="1620" u="none" cap="none" strike="noStrike">
                <a:solidFill>
                  <a:schemeClr val="lt1"/>
                </a:solidFill>
                <a:highlight>
                  <a:srgbClr val="855EDE"/>
                </a:highlight>
                <a:latin typeface="Manrope"/>
                <a:ea typeface="Manrope"/>
                <a:cs typeface="Manrope"/>
                <a:sym typeface="Manrope"/>
              </a:rPr>
              <a:t>a melhor faculdade de computação na América Latina</a:t>
            </a:r>
            <a:r>
              <a:rPr b="1" i="0" lang="pt-BR" sz="1620" u="none" cap="none" strike="noStrike">
                <a:solidFill>
                  <a:srgbClr val="2E2640"/>
                </a:solidFill>
                <a:latin typeface="Manrope"/>
                <a:ea typeface="Manrope"/>
                <a:cs typeface="Manrope"/>
                <a:sym typeface="Manrope"/>
              </a:rPr>
              <a:t> e faremos isso através de uma combinação de:</a:t>
            </a:r>
            <a:endParaRPr b="1" i="0" sz="1620" u="none" cap="none" strike="noStrike">
              <a:solidFill>
                <a:srgbClr val="2E2640"/>
              </a:solidFill>
              <a:latin typeface="Manrope"/>
              <a:ea typeface="Manrope"/>
              <a:cs typeface="Manrope"/>
              <a:sym typeface="Manrope"/>
            </a:endParaRPr>
          </a:p>
          <a:p>
            <a:pPr indent="0" lvl="0" marL="0" marR="0" rtl="0" algn="l">
              <a:lnSpc>
                <a:spcPct val="150000"/>
              </a:lnSpc>
              <a:spcBef>
                <a:spcPts val="0"/>
              </a:spcBef>
              <a:spcAft>
                <a:spcPts val="0"/>
              </a:spcAft>
              <a:buClr>
                <a:schemeClr val="dk1"/>
              </a:buClr>
              <a:buSzPts val="990"/>
              <a:buFont typeface="Arial"/>
              <a:buNone/>
            </a:pPr>
            <a:r>
              <a:t/>
            </a:r>
            <a:endParaRPr b="1" i="0" sz="1620" u="none" cap="none" strike="noStrike">
              <a:solidFill>
                <a:srgbClr val="2E2640"/>
              </a:solidFill>
              <a:latin typeface="Manrope"/>
              <a:ea typeface="Manrope"/>
              <a:cs typeface="Manrope"/>
              <a:sym typeface="Manrope"/>
            </a:endParaRPr>
          </a:p>
          <a:p>
            <a:pPr indent="0" lvl="0" marL="0" marR="0" rtl="0" algn="l">
              <a:lnSpc>
                <a:spcPct val="150000"/>
              </a:lnSpc>
              <a:spcBef>
                <a:spcPts val="0"/>
              </a:spcBef>
              <a:spcAft>
                <a:spcPts val="0"/>
              </a:spcAft>
              <a:buClr>
                <a:schemeClr val="dk1"/>
              </a:buClr>
              <a:buSzPts val="990"/>
              <a:buFont typeface="Arial"/>
              <a:buNone/>
            </a:pPr>
            <a:r>
              <a:t/>
            </a:r>
            <a:endParaRPr b="1" i="0" sz="1620" u="none" cap="none" strike="noStrike">
              <a:solidFill>
                <a:srgbClr val="2E2640"/>
              </a:solidFill>
              <a:latin typeface="Manrope"/>
              <a:ea typeface="Manrope"/>
              <a:cs typeface="Manrope"/>
              <a:sym typeface="Manrope"/>
            </a:endParaRPr>
          </a:p>
        </p:txBody>
      </p:sp>
      <p:sp>
        <p:nvSpPr>
          <p:cNvPr id="600" name="Google Shape;600;p88"/>
          <p:cNvSpPr/>
          <p:nvPr/>
        </p:nvSpPr>
        <p:spPr>
          <a:xfrm>
            <a:off x="4294600" y="962950"/>
            <a:ext cx="468600" cy="468600"/>
          </a:xfrm>
          <a:prstGeom prst="ellipse">
            <a:avLst/>
          </a:prstGeom>
          <a:solidFill>
            <a:srgbClr val="855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88"/>
          <p:cNvSpPr txBox="1"/>
          <p:nvPr/>
        </p:nvSpPr>
        <p:spPr>
          <a:xfrm>
            <a:off x="4269700" y="904750"/>
            <a:ext cx="5184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600"/>
              <a:buFont typeface="Arial"/>
              <a:buNone/>
            </a:pPr>
            <a:r>
              <a:rPr b="1" i="0" lang="pt-BR" sz="2600" u="none" cap="none" strike="noStrike">
                <a:solidFill>
                  <a:srgbClr val="FFFFFF"/>
                </a:solidFill>
                <a:latin typeface="Space Mono"/>
                <a:ea typeface="Space Mono"/>
                <a:cs typeface="Space Mono"/>
                <a:sym typeface="Space Mono"/>
              </a:rPr>
              <a:t>1</a:t>
            </a:r>
            <a:endParaRPr b="1" i="0" sz="2600" u="none" cap="none" strike="noStrike">
              <a:solidFill>
                <a:srgbClr val="FFFFFF"/>
              </a:solidFill>
              <a:latin typeface="Space Mono"/>
              <a:ea typeface="Space Mono"/>
              <a:cs typeface="Space Mono"/>
              <a:sym typeface="Space Mono"/>
            </a:endParaRPr>
          </a:p>
        </p:txBody>
      </p:sp>
      <p:sp>
        <p:nvSpPr>
          <p:cNvPr id="602" name="Google Shape;602;p88"/>
          <p:cNvSpPr txBox="1"/>
          <p:nvPr/>
        </p:nvSpPr>
        <p:spPr>
          <a:xfrm>
            <a:off x="4940225" y="747400"/>
            <a:ext cx="2838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pt-BR" sz="1600" u="none" cap="none" strike="noStrike">
                <a:solidFill>
                  <a:schemeClr val="lt1"/>
                </a:solidFill>
                <a:latin typeface="Space Mono"/>
                <a:ea typeface="Space Mono"/>
                <a:cs typeface="Space Mono"/>
                <a:sym typeface="Space Mono"/>
              </a:rPr>
              <a:t>ENSINO POR PROJETOS</a:t>
            </a:r>
            <a:endParaRPr b="1" i="0" sz="1600" u="none" cap="none" strike="noStrike">
              <a:solidFill>
                <a:schemeClr val="lt1"/>
              </a:solidFill>
              <a:latin typeface="Space Mono"/>
              <a:ea typeface="Space Mono"/>
              <a:cs typeface="Space Mono"/>
              <a:sym typeface="Space Mono"/>
            </a:endParaRPr>
          </a:p>
        </p:txBody>
      </p:sp>
      <p:sp>
        <p:nvSpPr>
          <p:cNvPr id="603" name="Google Shape;603;p88"/>
          <p:cNvSpPr txBox="1"/>
          <p:nvPr>
            <p:ph idx="4294967295" type="ctrTitle"/>
          </p:nvPr>
        </p:nvSpPr>
        <p:spPr>
          <a:xfrm>
            <a:off x="4940225" y="1064925"/>
            <a:ext cx="2964000" cy="58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990"/>
              <a:buFont typeface="Arial"/>
              <a:buNone/>
            </a:pPr>
            <a:r>
              <a:rPr b="0" i="0" lang="pt-BR" sz="1120" u="none" cap="none" strike="noStrike">
                <a:solidFill>
                  <a:schemeClr val="lt1"/>
                </a:solidFill>
                <a:latin typeface="Manrope"/>
                <a:ea typeface="Manrope"/>
                <a:cs typeface="Manrope"/>
                <a:sym typeface="Manrope"/>
              </a:rPr>
              <a:t>Integrando competências de computação, negócios e liderança</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p:txBody>
      </p:sp>
      <p:sp>
        <p:nvSpPr>
          <p:cNvPr id="604" name="Google Shape;604;p88"/>
          <p:cNvSpPr/>
          <p:nvPr/>
        </p:nvSpPr>
        <p:spPr>
          <a:xfrm>
            <a:off x="4294600" y="1878838"/>
            <a:ext cx="468600" cy="468600"/>
          </a:xfrm>
          <a:prstGeom prst="ellipse">
            <a:avLst/>
          </a:prstGeom>
          <a:solidFill>
            <a:srgbClr val="855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88"/>
          <p:cNvSpPr txBox="1"/>
          <p:nvPr/>
        </p:nvSpPr>
        <p:spPr>
          <a:xfrm>
            <a:off x="4269700" y="1820638"/>
            <a:ext cx="5184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600"/>
              <a:buFont typeface="Arial"/>
              <a:buNone/>
            </a:pPr>
            <a:r>
              <a:rPr b="1" i="0" lang="pt-BR" sz="2600" u="none" cap="none" strike="noStrike">
                <a:solidFill>
                  <a:srgbClr val="FFFFFF"/>
                </a:solidFill>
                <a:latin typeface="Space Mono"/>
                <a:ea typeface="Space Mono"/>
                <a:cs typeface="Space Mono"/>
                <a:sym typeface="Space Mono"/>
              </a:rPr>
              <a:t>2</a:t>
            </a:r>
            <a:endParaRPr b="1" i="0" sz="2600" u="none" cap="none" strike="noStrike">
              <a:solidFill>
                <a:srgbClr val="FFFFFF"/>
              </a:solidFill>
              <a:latin typeface="Space Mono"/>
              <a:ea typeface="Space Mono"/>
              <a:cs typeface="Space Mono"/>
              <a:sym typeface="Space Mono"/>
            </a:endParaRPr>
          </a:p>
        </p:txBody>
      </p:sp>
      <p:sp>
        <p:nvSpPr>
          <p:cNvPr id="606" name="Google Shape;606;p88"/>
          <p:cNvSpPr txBox="1"/>
          <p:nvPr/>
        </p:nvSpPr>
        <p:spPr>
          <a:xfrm>
            <a:off x="4940225" y="1739500"/>
            <a:ext cx="3483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pt-BR" sz="1600" u="none" cap="none" strike="noStrike">
                <a:solidFill>
                  <a:schemeClr val="lt1"/>
                </a:solidFill>
                <a:latin typeface="Space Mono"/>
                <a:ea typeface="Space Mono"/>
                <a:cs typeface="Space Mono"/>
                <a:sym typeface="Space Mono"/>
              </a:rPr>
              <a:t>INFRAESTRUTURA DE PONTA</a:t>
            </a:r>
            <a:endParaRPr b="1" i="0" sz="1600" u="none" cap="none" strike="noStrike">
              <a:solidFill>
                <a:schemeClr val="lt1"/>
              </a:solidFill>
              <a:latin typeface="Space Mono"/>
              <a:ea typeface="Space Mono"/>
              <a:cs typeface="Space Mono"/>
              <a:sym typeface="Space Mono"/>
            </a:endParaRPr>
          </a:p>
        </p:txBody>
      </p:sp>
      <p:sp>
        <p:nvSpPr>
          <p:cNvPr id="607" name="Google Shape;607;p88"/>
          <p:cNvSpPr txBox="1"/>
          <p:nvPr>
            <p:ph idx="4294967295" type="ctrTitle"/>
          </p:nvPr>
        </p:nvSpPr>
        <p:spPr>
          <a:xfrm>
            <a:off x="4940225" y="2057020"/>
            <a:ext cx="29640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990"/>
              <a:buFont typeface="Arial"/>
              <a:buNone/>
            </a:pPr>
            <a:r>
              <a:rPr b="0" i="0" lang="pt-BR" sz="1120" u="none" cap="none" strike="noStrike">
                <a:solidFill>
                  <a:schemeClr val="lt1"/>
                </a:solidFill>
                <a:latin typeface="Manrope"/>
                <a:ea typeface="Manrope"/>
                <a:cs typeface="Manrope"/>
                <a:sym typeface="Manrope"/>
              </a:rPr>
              <a:t>Tecnológica e física </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p:txBody>
      </p:sp>
      <p:sp>
        <p:nvSpPr>
          <p:cNvPr id="608" name="Google Shape;608;p88"/>
          <p:cNvSpPr/>
          <p:nvPr/>
        </p:nvSpPr>
        <p:spPr>
          <a:xfrm>
            <a:off x="4294600" y="2718550"/>
            <a:ext cx="468600" cy="468600"/>
          </a:xfrm>
          <a:prstGeom prst="ellipse">
            <a:avLst/>
          </a:prstGeom>
          <a:solidFill>
            <a:srgbClr val="855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88"/>
          <p:cNvSpPr txBox="1"/>
          <p:nvPr/>
        </p:nvSpPr>
        <p:spPr>
          <a:xfrm>
            <a:off x="4269700" y="2660350"/>
            <a:ext cx="5184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600"/>
              <a:buFont typeface="Arial"/>
              <a:buNone/>
            </a:pPr>
            <a:r>
              <a:rPr b="1" i="0" lang="pt-BR" sz="2600" u="none" cap="none" strike="noStrike">
                <a:solidFill>
                  <a:srgbClr val="FFFFFF"/>
                </a:solidFill>
                <a:latin typeface="Space Mono"/>
                <a:ea typeface="Space Mono"/>
                <a:cs typeface="Space Mono"/>
                <a:sym typeface="Space Mono"/>
              </a:rPr>
              <a:t>3</a:t>
            </a:r>
            <a:endParaRPr b="1" i="0" sz="2600" u="none" cap="none" strike="noStrike">
              <a:solidFill>
                <a:srgbClr val="FFFFFF"/>
              </a:solidFill>
              <a:latin typeface="Space Mono"/>
              <a:ea typeface="Space Mono"/>
              <a:cs typeface="Space Mono"/>
              <a:sym typeface="Space Mono"/>
            </a:endParaRPr>
          </a:p>
        </p:txBody>
      </p:sp>
      <p:sp>
        <p:nvSpPr>
          <p:cNvPr id="610" name="Google Shape;610;p88"/>
          <p:cNvSpPr txBox="1"/>
          <p:nvPr/>
        </p:nvSpPr>
        <p:spPr>
          <a:xfrm>
            <a:off x="4940225" y="2503000"/>
            <a:ext cx="2838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pt-BR" sz="1600" u="none" cap="none" strike="noStrike">
                <a:solidFill>
                  <a:schemeClr val="lt1"/>
                </a:solidFill>
                <a:latin typeface="Space Mono"/>
                <a:ea typeface="Space Mono"/>
                <a:cs typeface="Space Mono"/>
                <a:sym typeface="Space Mono"/>
              </a:rPr>
              <a:t>DOCENTES ENGAJADOS </a:t>
            </a:r>
            <a:endParaRPr b="1" i="0" sz="1600" u="none" cap="none" strike="noStrike">
              <a:solidFill>
                <a:schemeClr val="lt1"/>
              </a:solidFill>
              <a:latin typeface="Space Mono"/>
              <a:ea typeface="Space Mono"/>
              <a:cs typeface="Space Mono"/>
              <a:sym typeface="Space Mono"/>
            </a:endParaRPr>
          </a:p>
        </p:txBody>
      </p:sp>
      <p:sp>
        <p:nvSpPr>
          <p:cNvPr id="611" name="Google Shape;611;p88"/>
          <p:cNvSpPr txBox="1"/>
          <p:nvPr>
            <p:ph idx="4294967295" type="ctrTitle"/>
          </p:nvPr>
        </p:nvSpPr>
        <p:spPr>
          <a:xfrm>
            <a:off x="4940225" y="2820525"/>
            <a:ext cx="2964000" cy="58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990"/>
              <a:buFont typeface="Arial"/>
              <a:buNone/>
            </a:pPr>
            <a:r>
              <a:rPr b="0" i="0" lang="pt-BR" sz="1120" u="none" cap="none" strike="noStrike">
                <a:solidFill>
                  <a:schemeClr val="lt1"/>
                </a:solidFill>
                <a:latin typeface="Manrope"/>
                <a:ea typeface="Manrope"/>
                <a:cs typeface="Manrope"/>
                <a:sym typeface="Manrope"/>
              </a:rPr>
              <a:t>Que gostem de problemas complexos e do relacionamento com aluno</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p:txBody>
      </p:sp>
      <p:sp>
        <p:nvSpPr>
          <p:cNvPr id="612" name="Google Shape;612;p88"/>
          <p:cNvSpPr/>
          <p:nvPr/>
        </p:nvSpPr>
        <p:spPr>
          <a:xfrm>
            <a:off x="4294600" y="3715600"/>
            <a:ext cx="468600" cy="468600"/>
          </a:xfrm>
          <a:prstGeom prst="ellipse">
            <a:avLst/>
          </a:prstGeom>
          <a:solidFill>
            <a:srgbClr val="855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88"/>
          <p:cNvSpPr txBox="1"/>
          <p:nvPr/>
        </p:nvSpPr>
        <p:spPr>
          <a:xfrm>
            <a:off x="4269700" y="3657400"/>
            <a:ext cx="5184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600"/>
              <a:buFont typeface="Arial"/>
              <a:buNone/>
            </a:pPr>
            <a:r>
              <a:rPr b="1" i="0" lang="pt-BR" sz="2600" u="none" cap="none" strike="noStrike">
                <a:solidFill>
                  <a:srgbClr val="FFFFFF"/>
                </a:solidFill>
                <a:latin typeface="Space Mono"/>
                <a:ea typeface="Space Mono"/>
                <a:cs typeface="Space Mono"/>
                <a:sym typeface="Space Mono"/>
              </a:rPr>
              <a:t>4</a:t>
            </a:r>
            <a:endParaRPr b="1" i="0" sz="2600" u="none" cap="none" strike="noStrike">
              <a:solidFill>
                <a:srgbClr val="FFFFFF"/>
              </a:solidFill>
              <a:latin typeface="Space Mono"/>
              <a:ea typeface="Space Mono"/>
              <a:cs typeface="Space Mono"/>
              <a:sym typeface="Space Mono"/>
            </a:endParaRPr>
          </a:p>
        </p:txBody>
      </p:sp>
      <p:sp>
        <p:nvSpPr>
          <p:cNvPr id="614" name="Google Shape;614;p88"/>
          <p:cNvSpPr txBox="1"/>
          <p:nvPr/>
        </p:nvSpPr>
        <p:spPr>
          <a:xfrm>
            <a:off x="4940225" y="3500050"/>
            <a:ext cx="2838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pt-BR" sz="1600" u="none" cap="none" strike="noStrike">
                <a:solidFill>
                  <a:schemeClr val="lt1"/>
                </a:solidFill>
                <a:latin typeface="Space Mono"/>
                <a:ea typeface="Space Mono"/>
                <a:cs typeface="Space Mono"/>
                <a:sym typeface="Space Mono"/>
              </a:rPr>
              <a:t>ALUNO NO CENTRO  </a:t>
            </a:r>
            <a:endParaRPr b="1" i="0" sz="1600" u="none" cap="none" strike="noStrike">
              <a:solidFill>
                <a:schemeClr val="lt1"/>
              </a:solidFill>
              <a:latin typeface="Space Mono"/>
              <a:ea typeface="Space Mono"/>
              <a:cs typeface="Space Mono"/>
              <a:sym typeface="Space Mono"/>
            </a:endParaRPr>
          </a:p>
        </p:txBody>
      </p:sp>
      <p:sp>
        <p:nvSpPr>
          <p:cNvPr id="615" name="Google Shape;615;p88"/>
          <p:cNvSpPr txBox="1"/>
          <p:nvPr>
            <p:ph idx="4294967295" type="ctrTitle"/>
          </p:nvPr>
        </p:nvSpPr>
        <p:spPr>
          <a:xfrm>
            <a:off x="4940225" y="3817575"/>
            <a:ext cx="2964000" cy="58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990"/>
              <a:buFont typeface="Arial"/>
              <a:buNone/>
            </a:pPr>
            <a:r>
              <a:rPr b="0" i="0" lang="pt-BR" sz="1120" u="none" cap="none" strike="noStrike">
                <a:solidFill>
                  <a:schemeClr val="lt1"/>
                </a:solidFill>
                <a:latin typeface="Manrope"/>
                <a:ea typeface="Manrope"/>
                <a:cs typeface="Manrope"/>
                <a:sym typeface="Manrope"/>
              </a:rPr>
              <a:t>Com perfil resiliente, curioso e apaixonado por tecnologia</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a:p>
            <a:pPr indent="0" lvl="0" marL="0" marR="0" rtl="0" algn="l">
              <a:lnSpc>
                <a:spcPct val="115000"/>
              </a:lnSpc>
              <a:spcBef>
                <a:spcPts val="0"/>
              </a:spcBef>
              <a:spcAft>
                <a:spcPts val="0"/>
              </a:spcAft>
              <a:buClr>
                <a:schemeClr val="dk1"/>
              </a:buClr>
              <a:buSzPts val="990"/>
              <a:buFont typeface="Arial"/>
              <a:buNone/>
            </a:pPr>
            <a:r>
              <a:t/>
            </a:r>
            <a:endParaRPr b="0" i="0" sz="1120" u="none" cap="none" strike="noStrike">
              <a:solidFill>
                <a:schemeClr val="lt1"/>
              </a:solidFill>
              <a:latin typeface="Manrope"/>
              <a:ea typeface="Manrope"/>
              <a:cs typeface="Manrope"/>
              <a:sym typeface="Manrope"/>
            </a:endParaRPr>
          </a:p>
        </p:txBody>
      </p:sp>
      <p:pic>
        <p:nvPicPr>
          <p:cNvPr id="616" name="Google Shape;616;p88"/>
          <p:cNvPicPr preferRelativeResize="0"/>
          <p:nvPr/>
        </p:nvPicPr>
        <p:blipFill rotWithShape="1">
          <a:blip r:embed="rId3">
            <a:alphaModFix/>
          </a:blip>
          <a:srcRect b="0" l="0" r="0" t="0"/>
          <a:stretch/>
        </p:blipFill>
        <p:spPr>
          <a:xfrm>
            <a:off x="2004725" y="-63625"/>
            <a:ext cx="4425902" cy="1115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2640"/>
        </a:solidFill>
      </p:bgPr>
    </p:bg>
    <p:spTree>
      <p:nvGrpSpPr>
        <p:cNvPr id="620" name="Shape 620"/>
        <p:cNvGrpSpPr/>
        <p:nvPr/>
      </p:nvGrpSpPr>
      <p:grpSpPr>
        <a:xfrm>
          <a:off x="0" y="0"/>
          <a:ext cx="0" cy="0"/>
          <a:chOff x="0" y="0"/>
          <a:chExt cx="0" cy="0"/>
        </a:xfrm>
      </p:grpSpPr>
      <p:pic>
        <p:nvPicPr>
          <p:cNvPr id="621" name="Google Shape;621;p89"/>
          <p:cNvPicPr preferRelativeResize="0"/>
          <p:nvPr/>
        </p:nvPicPr>
        <p:blipFill rotWithShape="1">
          <a:blip r:embed="rId3">
            <a:alphaModFix/>
          </a:blip>
          <a:srcRect b="0" l="0" r="0" t="0"/>
          <a:stretch/>
        </p:blipFill>
        <p:spPr>
          <a:xfrm>
            <a:off x="8183775" y="206775"/>
            <a:ext cx="773875" cy="416350"/>
          </a:xfrm>
          <a:prstGeom prst="rect">
            <a:avLst/>
          </a:prstGeom>
          <a:noFill/>
          <a:ln>
            <a:noFill/>
          </a:ln>
        </p:spPr>
      </p:pic>
      <p:pic>
        <p:nvPicPr>
          <p:cNvPr id="622" name="Google Shape;622;p89"/>
          <p:cNvPicPr preferRelativeResize="0"/>
          <p:nvPr/>
        </p:nvPicPr>
        <p:blipFill rotWithShape="1">
          <a:blip r:embed="rId4">
            <a:alphaModFix/>
          </a:blip>
          <a:srcRect b="0" l="0" r="0" t="0"/>
          <a:stretch/>
        </p:blipFill>
        <p:spPr>
          <a:xfrm>
            <a:off x="-1231350" y="-152225"/>
            <a:ext cx="6085751" cy="1533400"/>
          </a:xfrm>
          <a:prstGeom prst="rect">
            <a:avLst/>
          </a:prstGeom>
          <a:noFill/>
          <a:ln>
            <a:noFill/>
          </a:ln>
        </p:spPr>
      </p:pic>
      <p:pic>
        <p:nvPicPr>
          <p:cNvPr id="623" name="Google Shape;623;p89"/>
          <p:cNvPicPr preferRelativeResize="0"/>
          <p:nvPr/>
        </p:nvPicPr>
        <p:blipFill rotWithShape="1">
          <a:blip r:embed="rId4">
            <a:alphaModFix/>
          </a:blip>
          <a:srcRect b="0" l="0" r="0" t="0"/>
          <a:stretch/>
        </p:blipFill>
        <p:spPr>
          <a:xfrm>
            <a:off x="3888375" y="4097525"/>
            <a:ext cx="6085751" cy="1533400"/>
          </a:xfrm>
          <a:prstGeom prst="rect">
            <a:avLst/>
          </a:prstGeom>
          <a:noFill/>
          <a:ln>
            <a:noFill/>
          </a:ln>
        </p:spPr>
      </p:pic>
      <p:sp>
        <p:nvSpPr>
          <p:cNvPr id="624" name="Google Shape;624;p89"/>
          <p:cNvSpPr txBox="1"/>
          <p:nvPr/>
        </p:nvSpPr>
        <p:spPr>
          <a:xfrm>
            <a:off x="446875" y="892975"/>
            <a:ext cx="38298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900"/>
              <a:buFont typeface="Arial"/>
              <a:buNone/>
            </a:pPr>
            <a:r>
              <a:rPr b="1" lang="pt-BR" sz="2900">
                <a:solidFill>
                  <a:schemeClr val="lt1"/>
                </a:solidFill>
                <a:latin typeface="Space Mono"/>
                <a:ea typeface="Space Mono"/>
                <a:cs typeface="Space Mono"/>
                <a:sym typeface="Space Mono"/>
              </a:rPr>
              <a:t>CHAMADA</a:t>
            </a:r>
            <a:endParaRPr b="1" i="0" sz="2900" u="none" cap="none" strike="noStrike">
              <a:solidFill>
                <a:schemeClr val="lt1"/>
              </a:solidFill>
              <a:latin typeface="Space Mono"/>
              <a:ea typeface="Space Mono"/>
              <a:cs typeface="Space Mono"/>
              <a:sym typeface="Space Mono"/>
            </a:endParaRPr>
          </a:p>
        </p:txBody>
      </p:sp>
      <p:cxnSp>
        <p:nvCxnSpPr>
          <p:cNvPr id="625" name="Google Shape;625;p89"/>
          <p:cNvCxnSpPr/>
          <p:nvPr/>
        </p:nvCxnSpPr>
        <p:spPr>
          <a:xfrm>
            <a:off x="-174350" y="1524175"/>
            <a:ext cx="4138200" cy="0"/>
          </a:xfrm>
          <a:prstGeom prst="straightConnector1">
            <a:avLst/>
          </a:prstGeom>
          <a:noFill/>
          <a:ln cap="flat" cmpd="sng" w="9525">
            <a:solidFill>
              <a:srgbClr val="ECECEC"/>
            </a:solidFill>
            <a:prstDash val="solid"/>
            <a:round/>
            <a:headEnd len="sm" w="sm" type="none"/>
            <a:tailEnd len="sm" w="sm" type="none"/>
          </a:ln>
        </p:spPr>
      </p:cxnSp>
      <p:sp>
        <p:nvSpPr>
          <p:cNvPr id="626" name="Google Shape;626;p89"/>
          <p:cNvSpPr/>
          <p:nvPr/>
        </p:nvSpPr>
        <p:spPr>
          <a:xfrm>
            <a:off x="417650" y="2571750"/>
            <a:ext cx="1780200" cy="170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89"/>
          <p:cNvSpPr txBox="1"/>
          <p:nvPr>
            <p:ph idx="4294967295" type="ctrTitle"/>
          </p:nvPr>
        </p:nvSpPr>
        <p:spPr>
          <a:xfrm>
            <a:off x="427550" y="2603450"/>
            <a:ext cx="1780200" cy="1750200"/>
          </a:xfrm>
          <a:prstGeom prst="rect">
            <a:avLst/>
          </a:prstGeom>
          <a:noFill/>
          <a:ln>
            <a:noFill/>
          </a:ln>
        </p:spPr>
        <p:txBody>
          <a:bodyPr anchorCtr="0" anchor="t" bIns="91425" lIns="91425" spcFirstLastPara="1" rIns="91425" wrap="square" tIns="91425">
            <a:noAutofit/>
          </a:bodyPr>
          <a:lstStyle/>
          <a:p>
            <a:pPr indent="-149900" lvl="0" marL="172800" marR="0" rtl="0" algn="l">
              <a:lnSpc>
                <a:spcPct val="115000"/>
              </a:lnSpc>
              <a:spcBef>
                <a:spcPts val="0"/>
              </a:spcBef>
              <a:spcAft>
                <a:spcPts val="0"/>
              </a:spcAft>
              <a:buClr>
                <a:srgbClr val="2E2640"/>
              </a:buClr>
              <a:buSzPts val="1000"/>
              <a:buFont typeface="Manrope"/>
              <a:buChar char="❏"/>
            </a:pPr>
            <a:r>
              <a:rPr b="1" lang="pt-BR" sz="1000">
                <a:latin typeface="Manrope"/>
                <a:ea typeface="Manrope"/>
                <a:cs typeface="Manrope"/>
                <a:sym typeface="Manrope"/>
              </a:rPr>
              <a:t>Lorem ipsum dolor sit amet, consectetur adipiscing elit.</a:t>
            </a:r>
            <a:endParaRPr b="1" sz="1000">
              <a:latin typeface="Manrope"/>
              <a:ea typeface="Manrope"/>
              <a:cs typeface="Manrope"/>
              <a:sym typeface="Manrope"/>
            </a:endParaRPr>
          </a:p>
          <a:p>
            <a:pPr indent="0" lvl="0" marL="0" marR="0" rtl="0" algn="l">
              <a:lnSpc>
                <a:spcPct val="115000"/>
              </a:lnSpc>
              <a:spcBef>
                <a:spcPts val="0"/>
              </a:spcBef>
              <a:spcAft>
                <a:spcPts val="0"/>
              </a:spcAft>
              <a:buNone/>
            </a:pPr>
            <a:r>
              <a:t/>
            </a:r>
            <a:endParaRPr b="1" sz="1000">
              <a:latin typeface="Manrope"/>
              <a:ea typeface="Manrope"/>
              <a:cs typeface="Manrope"/>
              <a:sym typeface="Manrope"/>
            </a:endParaRPr>
          </a:p>
          <a:p>
            <a:pPr indent="-149900" lvl="0" marL="172800" marR="0" rtl="0" algn="l">
              <a:lnSpc>
                <a:spcPct val="115000"/>
              </a:lnSpc>
              <a:spcBef>
                <a:spcPts val="0"/>
              </a:spcBef>
              <a:spcAft>
                <a:spcPts val="0"/>
              </a:spcAft>
              <a:buClr>
                <a:srgbClr val="2E2640"/>
              </a:buClr>
              <a:buSzPts val="1000"/>
              <a:buFont typeface="Manrope"/>
              <a:buChar char="❏"/>
            </a:pPr>
            <a:r>
              <a:rPr b="1" lang="pt-BR" sz="1000">
                <a:latin typeface="Manrope"/>
                <a:ea typeface="Manrope"/>
                <a:cs typeface="Manrope"/>
                <a:sym typeface="Manrope"/>
              </a:rPr>
              <a:t>Proin ultrices purus a sapien aliquam, vitae faucibus </a:t>
            </a:r>
            <a:endParaRPr b="1" i="0" sz="1000" u="none" cap="none" strike="noStrike">
              <a:solidFill>
                <a:srgbClr val="2E2640"/>
              </a:solidFill>
              <a:latin typeface="Manrope"/>
              <a:ea typeface="Manrope"/>
              <a:cs typeface="Manrope"/>
              <a:sym typeface="Manrope"/>
            </a:endParaRPr>
          </a:p>
        </p:txBody>
      </p:sp>
      <p:sp>
        <p:nvSpPr>
          <p:cNvPr id="628" name="Google Shape;628;p89"/>
          <p:cNvSpPr/>
          <p:nvPr/>
        </p:nvSpPr>
        <p:spPr>
          <a:xfrm>
            <a:off x="2454925" y="2571750"/>
            <a:ext cx="2113200" cy="170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89"/>
          <p:cNvSpPr/>
          <p:nvPr/>
        </p:nvSpPr>
        <p:spPr>
          <a:xfrm>
            <a:off x="4839000" y="2571750"/>
            <a:ext cx="1842900" cy="170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89"/>
          <p:cNvSpPr/>
          <p:nvPr/>
        </p:nvSpPr>
        <p:spPr>
          <a:xfrm>
            <a:off x="6939225" y="2571825"/>
            <a:ext cx="1780200" cy="170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89"/>
          <p:cNvSpPr txBox="1"/>
          <p:nvPr/>
        </p:nvSpPr>
        <p:spPr>
          <a:xfrm>
            <a:off x="1097750" y="2024400"/>
            <a:ext cx="1066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pt-BR" sz="1000">
                <a:solidFill>
                  <a:schemeClr val="lt1"/>
                </a:solidFill>
                <a:latin typeface="Space Mono"/>
                <a:ea typeface="Space Mono"/>
                <a:cs typeface="Space Mono"/>
                <a:sym typeface="Space Mono"/>
              </a:rPr>
              <a:t>TÓPICO 1</a:t>
            </a:r>
            <a:endParaRPr b="1" i="0" sz="1000" u="none" cap="none" strike="noStrike">
              <a:solidFill>
                <a:schemeClr val="lt1"/>
              </a:solidFill>
              <a:latin typeface="Space Mono"/>
              <a:ea typeface="Space Mono"/>
              <a:cs typeface="Space Mono"/>
              <a:sym typeface="Space Mono"/>
            </a:endParaRPr>
          </a:p>
        </p:txBody>
      </p:sp>
      <p:pic>
        <p:nvPicPr>
          <p:cNvPr id="632" name="Google Shape;632;p89"/>
          <p:cNvPicPr preferRelativeResize="0"/>
          <p:nvPr/>
        </p:nvPicPr>
        <p:blipFill rotWithShape="1">
          <a:blip r:embed="rId5">
            <a:alphaModFix/>
          </a:blip>
          <a:srcRect b="0" l="0" r="0" t="0"/>
          <a:stretch/>
        </p:blipFill>
        <p:spPr>
          <a:xfrm>
            <a:off x="294475" y="1662113"/>
            <a:ext cx="955800" cy="955800"/>
          </a:xfrm>
          <a:prstGeom prst="rect">
            <a:avLst/>
          </a:prstGeom>
          <a:noFill/>
          <a:ln>
            <a:noFill/>
          </a:ln>
        </p:spPr>
      </p:pic>
      <p:pic>
        <p:nvPicPr>
          <p:cNvPr id="633" name="Google Shape;633;p89"/>
          <p:cNvPicPr preferRelativeResize="0"/>
          <p:nvPr/>
        </p:nvPicPr>
        <p:blipFill rotWithShape="1">
          <a:blip r:embed="rId6">
            <a:alphaModFix/>
          </a:blip>
          <a:srcRect b="0" l="0" r="0" t="0"/>
          <a:stretch/>
        </p:blipFill>
        <p:spPr>
          <a:xfrm>
            <a:off x="4613250" y="1637475"/>
            <a:ext cx="1005051" cy="1005075"/>
          </a:xfrm>
          <a:prstGeom prst="rect">
            <a:avLst/>
          </a:prstGeom>
          <a:noFill/>
          <a:ln>
            <a:noFill/>
          </a:ln>
        </p:spPr>
      </p:pic>
      <p:pic>
        <p:nvPicPr>
          <p:cNvPr id="634" name="Google Shape;634;p89"/>
          <p:cNvPicPr preferRelativeResize="0"/>
          <p:nvPr/>
        </p:nvPicPr>
        <p:blipFill rotWithShape="1">
          <a:blip r:embed="rId7">
            <a:alphaModFix/>
          </a:blip>
          <a:srcRect b="0" l="0" r="0" t="0"/>
          <a:stretch/>
        </p:blipFill>
        <p:spPr>
          <a:xfrm>
            <a:off x="2442838" y="1753074"/>
            <a:ext cx="773876" cy="773876"/>
          </a:xfrm>
          <a:prstGeom prst="rect">
            <a:avLst/>
          </a:prstGeom>
          <a:noFill/>
          <a:ln>
            <a:noFill/>
          </a:ln>
        </p:spPr>
      </p:pic>
      <p:pic>
        <p:nvPicPr>
          <p:cNvPr id="635" name="Google Shape;635;p89"/>
          <p:cNvPicPr preferRelativeResize="0"/>
          <p:nvPr/>
        </p:nvPicPr>
        <p:blipFill rotWithShape="1">
          <a:blip r:embed="rId8">
            <a:alphaModFix/>
          </a:blip>
          <a:srcRect b="0" l="0" r="0" t="0"/>
          <a:stretch/>
        </p:blipFill>
        <p:spPr>
          <a:xfrm>
            <a:off x="6786250" y="1753077"/>
            <a:ext cx="773876" cy="773876"/>
          </a:xfrm>
          <a:prstGeom prst="rect">
            <a:avLst/>
          </a:prstGeom>
          <a:noFill/>
          <a:ln>
            <a:noFill/>
          </a:ln>
        </p:spPr>
      </p:pic>
      <p:sp>
        <p:nvSpPr>
          <p:cNvPr id="636" name="Google Shape;636;p89"/>
          <p:cNvSpPr txBox="1"/>
          <p:nvPr/>
        </p:nvSpPr>
        <p:spPr>
          <a:xfrm>
            <a:off x="3216725" y="2024400"/>
            <a:ext cx="1066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pt-BR" sz="1000">
                <a:solidFill>
                  <a:schemeClr val="lt1"/>
                </a:solidFill>
                <a:latin typeface="Space Mono"/>
                <a:ea typeface="Space Mono"/>
                <a:cs typeface="Space Mono"/>
                <a:sym typeface="Space Mono"/>
              </a:rPr>
              <a:t>TÓPICO 2</a:t>
            </a:r>
            <a:endParaRPr b="1" i="0" sz="1000" u="none" cap="none" strike="noStrike">
              <a:solidFill>
                <a:schemeClr val="lt1"/>
              </a:solidFill>
              <a:latin typeface="Space Mono"/>
              <a:ea typeface="Space Mono"/>
              <a:cs typeface="Space Mono"/>
              <a:sym typeface="Space Mono"/>
            </a:endParaRPr>
          </a:p>
        </p:txBody>
      </p:sp>
      <p:sp>
        <p:nvSpPr>
          <p:cNvPr id="637" name="Google Shape;637;p89"/>
          <p:cNvSpPr txBox="1"/>
          <p:nvPr/>
        </p:nvSpPr>
        <p:spPr>
          <a:xfrm>
            <a:off x="5432300" y="1970675"/>
            <a:ext cx="1066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pt-BR" sz="1000">
                <a:solidFill>
                  <a:schemeClr val="lt1"/>
                </a:solidFill>
                <a:latin typeface="Space Mono"/>
                <a:ea typeface="Space Mono"/>
                <a:cs typeface="Space Mono"/>
                <a:sym typeface="Space Mono"/>
              </a:rPr>
              <a:t>TÓPICO 3</a:t>
            </a:r>
            <a:endParaRPr b="1" i="0" sz="1000" u="none" cap="none" strike="noStrike">
              <a:solidFill>
                <a:schemeClr val="lt1"/>
              </a:solidFill>
              <a:latin typeface="Space Mono"/>
              <a:ea typeface="Space Mono"/>
              <a:cs typeface="Space Mono"/>
              <a:sym typeface="Space Mono"/>
            </a:endParaRPr>
          </a:p>
        </p:txBody>
      </p:sp>
      <p:sp>
        <p:nvSpPr>
          <p:cNvPr id="638" name="Google Shape;638;p89"/>
          <p:cNvSpPr txBox="1"/>
          <p:nvPr/>
        </p:nvSpPr>
        <p:spPr>
          <a:xfrm>
            <a:off x="7498325" y="1970663"/>
            <a:ext cx="1066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lang="pt-BR" sz="1000">
                <a:solidFill>
                  <a:schemeClr val="lt1"/>
                </a:solidFill>
                <a:latin typeface="Space Mono"/>
                <a:ea typeface="Space Mono"/>
                <a:cs typeface="Space Mono"/>
                <a:sym typeface="Space Mono"/>
              </a:rPr>
              <a:t>TÓPICO 4</a:t>
            </a:r>
            <a:endParaRPr b="1" i="0" sz="1000" u="none" cap="none" strike="noStrike">
              <a:solidFill>
                <a:schemeClr val="lt1"/>
              </a:solidFill>
              <a:latin typeface="Space Mono"/>
              <a:ea typeface="Space Mono"/>
              <a:cs typeface="Space Mono"/>
              <a:sym typeface="Space Mono"/>
            </a:endParaRPr>
          </a:p>
        </p:txBody>
      </p:sp>
      <p:sp>
        <p:nvSpPr>
          <p:cNvPr id="639" name="Google Shape;639;p89"/>
          <p:cNvSpPr txBox="1"/>
          <p:nvPr>
            <p:ph idx="4294967295" type="ctrTitle"/>
          </p:nvPr>
        </p:nvSpPr>
        <p:spPr>
          <a:xfrm>
            <a:off x="2574575" y="2642550"/>
            <a:ext cx="1780200" cy="1750200"/>
          </a:xfrm>
          <a:prstGeom prst="rect">
            <a:avLst/>
          </a:prstGeom>
          <a:noFill/>
          <a:ln>
            <a:noFill/>
          </a:ln>
        </p:spPr>
        <p:txBody>
          <a:bodyPr anchorCtr="0" anchor="t" bIns="91425" lIns="91425" spcFirstLastPara="1" rIns="91425" wrap="square" tIns="91425">
            <a:noAutofit/>
          </a:bodyPr>
          <a:lstStyle/>
          <a:p>
            <a:pPr indent="-149900" lvl="0" marL="172800" marR="0" rtl="0" algn="l">
              <a:lnSpc>
                <a:spcPct val="115000"/>
              </a:lnSpc>
              <a:spcBef>
                <a:spcPts val="0"/>
              </a:spcBef>
              <a:spcAft>
                <a:spcPts val="0"/>
              </a:spcAft>
              <a:buClr>
                <a:srgbClr val="2E2640"/>
              </a:buClr>
              <a:buSzPts val="1000"/>
              <a:buFont typeface="Manrope"/>
              <a:buChar char="❏"/>
            </a:pPr>
            <a:r>
              <a:rPr b="1" lang="pt-BR" sz="1000">
                <a:latin typeface="Manrope"/>
                <a:ea typeface="Manrope"/>
                <a:cs typeface="Manrope"/>
                <a:sym typeface="Manrope"/>
              </a:rPr>
              <a:t>Lorem ipsum dolor sit amet, consectetur adipiscing elit.</a:t>
            </a:r>
            <a:endParaRPr b="1" sz="1000">
              <a:latin typeface="Manrope"/>
              <a:ea typeface="Manrope"/>
              <a:cs typeface="Manrope"/>
              <a:sym typeface="Manrope"/>
            </a:endParaRPr>
          </a:p>
          <a:p>
            <a:pPr indent="0" lvl="0" marL="0" marR="0" rtl="0" algn="l">
              <a:lnSpc>
                <a:spcPct val="115000"/>
              </a:lnSpc>
              <a:spcBef>
                <a:spcPts val="0"/>
              </a:spcBef>
              <a:spcAft>
                <a:spcPts val="0"/>
              </a:spcAft>
              <a:buNone/>
            </a:pPr>
            <a:r>
              <a:t/>
            </a:r>
            <a:endParaRPr b="1" sz="1000">
              <a:latin typeface="Manrope"/>
              <a:ea typeface="Manrope"/>
              <a:cs typeface="Manrope"/>
              <a:sym typeface="Manrope"/>
            </a:endParaRPr>
          </a:p>
          <a:p>
            <a:pPr indent="-149900" lvl="0" marL="172800" marR="0" rtl="0" algn="l">
              <a:lnSpc>
                <a:spcPct val="115000"/>
              </a:lnSpc>
              <a:spcBef>
                <a:spcPts val="0"/>
              </a:spcBef>
              <a:spcAft>
                <a:spcPts val="0"/>
              </a:spcAft>
              <a:buClr>
                <a:srgbClr val="2E2640"/>
              </a:buClr>
              <a:buSzPts val="1000"/>
              <a:buFont typeface="Manrope"/>
              <a:buChar char="❏"/>
            </a:pPr>
            <a:r>
              <a:rPr b="1" lang="pt-BR" sz="1000">
                <a:latin typeface="Manrope"/>
                <a:ea typeface="Manrope"/>
                <a:cs typeface="Manrope"/>
                <a:sym typeface="Manrope"/>
              </a:rPr>
              <a:t>Proin ultrices purus a sapien aliquam, vitae faucibus </a:t>
            </a:r>
            <a:endParaRPr b="1" i="0" sz="1000" u="none" cap="none" strike="noStrike">
              <a:solidFill>
                <a:srgbClr val="2E2640"/>
              </a:solidFill>
              <a:latin typeface="Manrope"/>
              <a:ea typeface="Manrope"/>
              <a:cs typeface="Manrope"/>
              <a:sym typeface="Manrope"/>
            </a:endParaRPr>
          </a:p>
        </p:txBody>
      </p:sp>
      <p:sp>
        <p:nvSpPr>
          <p:cNvPr id="640" name="Google Shape;640;p89"/>
          <p:cNvSpPr txBox="1"/>
          <p:nvPr>
            <p:ph idx="4294967295" type="ctrTitle"/>
          </p:nvPr>
        </p:nvSpPr>
        <p:spPr>
          <a:xfrm>
            <a:off x="4863575" y="2603450"/>
            <a:ext cx="1780200" cy="1750200"/>
          </a:xfrm>
          <a:prstGeom prst="rect">
            <a:avLst/>
          </a:prstGeom>
          <a:noFill/>
          <a:ln>
            <a:noFill/>
          </a:ln>
        </p:spPr>
        <p:txBody>
          <a:bodyPr anchorCtr="0" anchor="t" bIns="91425" lIns="91425" spcFirstLastPara="1" rIns="91425" wrap="square" tIns="91425">
            <a:noAutofit/>
          </a:bodyPr>
          <a:lstStyle/>
          <a:p>
            <a:pPr indent="-149900" lvl="0" marL="172800" marR="0" rtl="0" algn="l">
              <a:lnSpc>
                <a:spcPct val="115000"/>
              </a:lnSpc>
              <a:spcBef>
                <a:spcPts val="0"/>
              </a:spcBef>
              <a:spcAft>
                <a:spcPts val="0"/>
              </a:spcAft>
              <a:buClr>
                <a:srgbClr val="2E2640"/>
              </a:buClr>
              <a:buSzPts val="1000"/>
              <a:buFont typeface="Manrope"/>
              <a:buChar char="❏"/>
            </a:pPr>
            <a:r>
              <a:rPr b="1" lang="pt-BR" sz="1000">
                <a:latin typeface="Manrope"/>
                <a:ea typeface="Manrope"/>
                <a:cs typeface="Manrope"/>
                <a:sym typeface="Manrope"/>
              </a:rPr>
              <a:t>Lorem ipsum dolor sit amet, consectetur adipiscing elit.</a:t>
            </a:r>
            <a:endParaRPr b="1" sz="1000">
              <a:latin typeface="Manrope"/>
              <a:ea typeface="Manrope"/>
              <a:cs typeface="Manrope"/>
              <a:sym typeface="Manrope"/>
            </a:endParaRPr>
          </a:p>
          <a:p>
            <a:pPr indent="0" lvl="0" marL="0" marR="0" rtl="0" algn="l">
              <a:lnSpc>
                <a:spcPct val="115000"/>
              </a:lnSpc>
              <a:spcBef>
                <a:spcPts val="0"/>
              </a:spcBef>
              <a:spcAft>
                <a:spcPts val="0"/>
              </a:spcAft>
              <a:buNone/>
            </a:pPr>
            <a:r>
              <a:t/>
            </a:r>
            <a:endParaRPr b="1" sz="1000">
              <a:latin typeface="Manrope"/>
              <a:ea typeface="Manrope"/>
              <a:cs typeface="Manrope"/>
              <a:sym typeface="Manrope"/>
            </a:endParaRPr>
          </a:p>
          <a:p>
            <a:pPr indent="-149900" lvl="0" marL="172800" marR="0" rtl="0" algn="l">
              <a:lnSpc>
                <a:spcPct val="115000"/>
              </a:lnSpc>
              <a:spcBef>
                <a:spcPts val="0"/>
              </a:spcBef>
              <a:spcAft>
                <a:spcPts val="0"/>
              </a:spcAft>
              <a:buClr>
                <a:srgbClr val="2E2640"/>
              </a:buClr>
              <a:buSzPts val="1000"/>
              <a:buFont typeface="Manrope"/>
              <a:buChar char="❏"/>
            </a:pPr>
            <a:r>
              <a:rPr b="1" lang="pt-BR" sz="1000">
                <a:latin typeface="Manrope"/>
                <a:ea typeface="Manrope"/>
                <a:cs typeface="Manrope"/>
                <a:sym typeface="Manrope"/>
              </a:rPr>
              <a:t>Proin ultrices purus a sapien aliquam, vitae faucibus </a:t>
            </a:r>
            <a:endParaRPr b="1" i="0" sz="1000" u="none" cap="none" strike="noStrike">
              <a:solidFill>
                <a:srgbClr val="2E2640"/>
              </a:solidFill>
              <a:latin typeface="Manrope"/>
              <a:ea typeface="Manrope"/>
              <a:cs typeface="Manrope"/>
              <a:sym typeface="Manrope"/>
            </a:endParaRPr>
          </a:p>
        </p:txBody>
      </p:sp>
      <p:sp>
        <p:nvSpPr>
          <p:cNvPr id="641" name="Google Shape;641;p89"/>
          <p:cNvSpPr txBox="1"/>
          <p:nvPr>
            <p:ph idx="4294967295" type="ctrTitle"/>
          </p:nvPr>
        </p:nvSpPr>
        <p:spPr>
          <a:xfrm>
            <a:off x="6952775" y="2603450"/>
            <a:ext cx="1780200" cy="1750200"/>
          </a:xfrm>
          <a:prstGeom prst="rect">
            <a:avLst/>
          </a:prstGeom>
          <a:noFill/>
          <a:ln>
            <a:noFill/>
          </a:ln>
        </p:spPr>
        <p:txBody>
          <a:bodyPr anchorCtr="0" anchor="t" bIns="91425" lIns="91425" spcFirstLastPara="1" rIns="91425" wrap="square" tIns="91425">
            <a:noAutofit/>
          </a:bodyPr>
          <a:lstStyle/>
          <a:p>
            <a:pPr indent="-149900" lvl="0" marL="172800" marR="0" rtl="0" algn="l">
              <a:lnSpc>
                <a:spcPct val="115000"/>
              </a:lnSpc>
              <a:spcBef>
                <a:spcPts val="0"/>
              </a:spcBef>
              <a:spcAft>
                <a:spcPts val="0"/>
              </a:spcAft>
              <a:buClr>
                <a:srgbClr val="2E2640"/>
              </a:buClr>
              <a:buSzPts val="1000"/>
              <a:buFont typeface="Manrope"/>
              <a:buChar char="❏"/>
            </a:pPr>
            <a:r>
              <a:rPr b="1" lang="pt-BR" sz="1000">
                <a:latin typeface="Manrope"/>
                <a:ea typeface="Manrope"/>
                <a:cs typeface="Manrope"/>
                <a:sym typeface="Manrope"/>
              </a:rPr>
              <a:t>Lorem ipsum dolor sit amet, consectetur adipiscing elit.</a:t>
            </a:r>
            <a:endParaRPr b="1" sz="1000">
              <a:latin typeface="Manrope"/>
              <a:ea typeface="Manrope"/>
              <a:cs typeface="Manrope"/>
              <a:sym typeface="Manrope"/>
            </a:endParaRPr>
          </a:p>
          <a:p>
            <a:pPr indent="0" lvl="0" marL="0" marR="0" rtl="0" algn="l">
              <a:lnSpc>
                <a:spcPct val="115000"/>
              </a:lnSpc>
              <a:spcBef>
                <a:spcPts val="0"/>
              </a:spcBef>
              <a:spcAft>
                <a:spcPts val="0"/>
              </a:spcAft>
              <a:buNone/>
            </a:pPr>
            <a:r>
              <a:t/>
            </a:r>
            <a:endParaRPr b="1" sz="1000">
              <a:latin typeface="Manrope"/>
              <a:ea typeface="Manrope"/>
              <a:cs typeface="Manrope"/>
              <a:sym typeface="Manrope"/>
            </a:endParaRPr>
          </a:p>
          <a:p>
            <a:pPr indent="-149900" lvl="0" marL="172800" marR="0" rtl="0" algn="l">
              <a:lnSpc>
                <a:spcPct val="115000"/>
              </a:lnSpc>
              <a:spcBef>
                <a:spcPts val="0"/>
              </a:spcBef>
              <a:spcAft>
                <a:spcPts val="0"/>
              </a:spcAft>
              <a:buClr>
                <a:srgbClr val="2E2640"/>
              </a:buClr>
              <a:buSzPts val="1000"/>
              <a:buFont typeface="Manrope"/>
              <a:buChar char="❏"/>
            </a:pPr>
            <a:r>
              <a:rPr b="1" lang="pt-BR" sz="1000">
                <a:latin typeface="Manrope"/>
                <a:ea typeface="Manrope"/>
                <a:cs typeface="Manrope"/>
                <a:sym typeface="Manrope"/>
              </a:rPr>
              <a:t>Proin ultrices purus a sapien aliquam, vitae faucibus </a:t>
            </a:r>
            <a:endParaRPr b="1" i="0" sz="1000" u="none" cap="none" strike="noStrike">
              <a:solidFill>
                <a:srgbClr val="2E2640"/>
              </a:solidFill>
              <a:latin typeface="Manrope"/>
              <a:ea typeface="Manrope"/>
              <a:cs typeface="Manrope"/>
              <a:sym typeface="Manrop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645" name="Shape 645"/>
        <p:cNvGrpSpPr/>
        <p:nvPr/>
      </p:nvGrpSpPr>
      <p:grpSpPr>
        <a:xfrm>
          <a:off x="0" y="0"/>
          <a:ext cx="0" cy="0"/>
          <a:chOff x="0" y="0"/>
          <a:chExt cx="0" cy="0"/>
        </a:xfrm>
      </p:grpSpPr>
      <p:pic>
        <p:nvPicPr>
          <p:cNvPr id="646" name="Google Shape;646;p90"/>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647" name="Google Shape;647;p90"/>
          <p:cNvSpPr txBox="1"/>
          <p:nvPr/>
        </p:nvSpPr>
        <p:spPr>
          <a:xfrm>
            <a:off x="521775" y="257450"/>
            <a:ext cx="3449400" cy="923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Exemplos de aplicações  e modelos para</a:t>
            </a:r>
            <a:endParaRPr b="1" sz="1800">
              <a:solidFill>
                <a:schemeClr val="lt2"/>
              </a:solidFill>
              <a:highlight>
                <a:srgbClr val="2E2640"/>
              </a:highlight>
              <a:latin typeface="Space Mono"/>
              <a:ea typeface="Space Mono"/>
              <a:cs typeface="Space Mono"/>
              <a:sym typeface="Space Mono"/>
            </a:endParaRPr>
          </a:p>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serem utilizados</a:t>
            </a:r>
            <a:endParaRPr b="1" sz="1800">
              <a:solidFill>
                <a:schemeClr val="lt2"/>
              </a:solidFill>
              <a:highlight>
                <a:srgbClr val="2E2640"/>
              </a:highlight>
              <a:latin typeface="Space Mono"/>
              <a:ea typeface="Space Mono"/>
              <a:cs typeface="Space Mono"/>
              <a:sym typeface="Space Mono"/>
            </a:endParaRPr>
          </a:p>
        </p:txBody>
      </p:sp>
      <p:cxnSp>
        <p:nvCxnSpPr>
          <p:cNvPr id="648" name="Google Shape;648;p90"/>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649" name="Google Shape;649;p90"/>
          <p:cNvSpPr txBox="1"/>
          <p:nvPr/>
        </p:nvSpPr>
        <p:spPr>
          <a:xfrm>
            <a:off x="572975" y="2863550"/>
            <a:ext cx="3449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rgbClr val="2E2640"/>
                </a:solidFill>
                <a:latin typeface="Space Mono"/>
                <a:ea typeface="Space Mono"/>
                <a:cs typeface="Space Mono"/>
                <a:sym typeface="Space Mono"/>
              </a:rPr>
              <a:t>PÁGINAS NEUTRAS</a:t>
            </a:r>
            <a:endParaRPr b="1" sz="1800">
              <a:solidFill>
                <a:srgbClr val="2E2640"/>
              </a:solidFill>
              <a:latin typeface="Space Mono"/>
              <a:ea typeface="Space Mono"/>
              <a:cs typeface="Space Mono"/>
              <a:sym typeface="Space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268" name="Shape 268"/>
        <p:cNvGrpSpPr/>
        <p:nvPr/>
      </p:nvGrpSpPr>
      <p:grpSpPr>
        <a:xfrm>
          <a:off x="0" y="0"/>
          <a:ext cx="0" cy="0"/>
          <a:chOff x="0" y="0"/>
          <a:chExt cx="0" cy="0"/>
        </a:xfrm>
      </p:grpSpPr>
      <p:pic>
        <p:nvPicPr>
          <p:cNvPr id="269" name="Google Shape;269;p64"/>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270" name="Google Shape;270;p64"/>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PPT - Modelo Interno</a:t>
            </a:r>
            <a:endParaRPr b="1" sz="1800">
              <a:solidFill>
                <a:schemeClr val="lt2"/>
              </a:solidFill>
              <a:highlight>
                <a:srgbClr val="2E2640"/>
              </a:highlight>
              <a:latin typeface="Space Mono"/>
              <a:ea typeface="Space Mono"/>
              <a:cs typeface="Space Mono"/>
              <a:sym typeface="Space Mono"/>
            </a:endParaRPr>
          </a:p>
        </p:txBody>
      </p:sp>
      <p:sp>
        <p:nvSpPr>
          <p:cNvPr id="271" name="Google Shape;271;p64"/>
          <p:cNvSpPr txBox="1"/>
          <p:nvPr/>
        </p:nvSpPr>
        <p:spPr>
          <a:xfrm>
            <a:off x="521775" y="863250"/>
            <a:ext cx="6608400" cy="17085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1500">
                <a:solidFill>
                  <a:srgbClr val="262626"/>
                </a:solidFill>
                <a:latin typeface="Manrope"/>
                <a:ea typeface="Manrope"/>
                <a:cs typeface="Manrope"/>
                <a:sym typeface="Manrope"/>
              </a:rPr>
              <a:t>Com o objetivo de mantermos uma consistência visual na produção de todos os materiais internos do time Inteli, disponibilizamos neste arquivo todas as informações necessárias para a produção de um PPT, entre eles logo, cores, fonte etc.</a:t>
            </a:r>
            <a:endParaRPr sz="1500">
              <a:solidFill>
                <a:srgbClr val="262626"/>
              </a:solidFill>
              <a:latin typeface="Manrope"/>
              <a:ea typeface="Manrope"/>
              <a:cs typeface="Manrope"/>
              <a:sym typeface="Manrope"/>
            </a:endParaRPr>
          </a:p>
          <a:p>
            <a:pPr indent="0" lvl="0" marL="0" rtl="0" algn="l">
              <a:spcBef>
                <a:spcPts val="0"/>
              </a:spcBef>
              <a:spcAft>
                <a:spcPts val="0"/>
              </a:spcAft>
              <a:buNone/>
            </a:pPr>
            <a:r>
              <a:t/>
            </a:r>
            <a:endParaRPr sz="1500">
              <a:solidFill>
                <a:srgbClr val="262626"/>
              </a:solidFill>
              <a:latin typeface="Manrope"/>
              <a:ea typeface="Manrope"/>
              <a:cs typeface="Manrope"/>
              <a:sym typeface="Manrope"/>
            </a:endParaRPr>
          </a:p>
          <a:p>
            <a:pPr indent="0" lvl="0" marL="0" rtl="0" algn="l">
              <a:spcBef>
                <a:spcPts val="0"/>
              </a:spcBef>
              <a:spcAft>
                <a:spcPts val="0"/>
              </a:spcAft>
              <a:buNone/>
            </a:pPr>
            <a:r>
              <a:rPr lang="pt-BR" sz="1500">
                <a:solidFill>
                  <a:srgbClr val="262626"/>
                </a:solidFill>
                <a:latin typeface="Manrope"/>
                <a:ea typeface="Manrope"/>
                <a:cs typeface="Manrope"/>
                <a:sym typeface="Manrope"/>
              </a:rPr>
              <a:t>Os arquivos aqui seguem as diretrizes de boas práticas de aplicação da marca, elas não devem ser ignoradas. </a:t>
            </a:r>
            <a:endParaRPr sz="1500">
              <a:solidFill>
                <a:srgbClr val="262626"/>
              </a:solidFill>
              <a:latin typeface="Manrope"/>
              <a:ea typeface="Manrope"/>
              <a:cs typeface="Manrope"/>
              <a:sym typeface="Manrope"/>
            </a:endParaRPr>
          </a:p>
        </p:txBody>
      </p:sp>
      <p:cxnSp>
        <p:nvCxnSpPr>
          <p:cNvPr id="272" name="Google Shape;272;p64"/>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273" name="Google Shape;273;p64"/>
          <p:cNvSpPr txBox="1"/>
          <p:nvPr/>
        </p:nvSpPr>
        <p:spPr>
          <a:xfrm>
            <a:off x="521775" y="2666500"/>
            <a:ext cx="6608400" cy="22011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700">
                <a:solidFill>
                  <a:srgbClr val="262626"/>
                </a:solidFill>
                <a:latin typeface="Space Mono"/>
                <a:ea typeface="Space Mono"/>
                <a:cs typeface="Space Mono"/>
                <a:sym typeface="Space Mono"/>
              </a:rPr>
              <a:t>Sumário</a:t>
            </a:r>
            <a:endParaRPr b="1" sz="1700">
              <a:solidFill>
                <a:srgbClr val="262626"/>
              </a:solidFill>
              <a:latin typeface="Space Mono"/>
              <a:ea typeface="Space Mono"/>
              <a:cs typeface="Space Mono"/>
              <a:sym typeface="Space Mono"/>
            </a:endParaRPr>
          </a:p>
          <a:p>
            <a:pPr indent="-323850" lvl="0" marL="457200" rtl="0" algn="l">
              <a:spcBef>
                <a:spcPts val="0"/>
              </a:spcBef>
              <a:spcAft>
                <a:spcPts val="0"/>
              </a:spcAft>
              <a:buClr>
                <a:srgbClr val="262626"/>
              </a:buClr>
              <a:buSzPts val="1500"/>
              <a:buFont typeface="Manrope"/>
              <a:buChar char="-"/>
            </a:pPr>
            <a:r>
              <a:rPr lang="pt-BR" sz="1500">
                <a:solidFill>
                  <a:srgbClr val="262626"/>
                </a:solidFill>
                <a:latin typeface="Manrope"/>
                <a:ea typeface="Manrope"/>
                <a:cs typeface="Manrope"/>
                <a:sym typeface="Manrope"/>
              </a:rPr>
              <a:t>Logotipo</a:t>
            </a:r>
            <a:endParaRPr sz="1500">
              <a:solidFill>
                <a:srgbClr val="262626"/>
              </a:solidFill>
              <a:latin typeface="Manrope"/>
              <a:ea typeface="Manrope"/>
              <a:cs typeface="Manrope"/>
              <a:sym typeface="Manrope"/>
            </a:endParaRPr>
          </a:p>
          <a:p>
            <a:pPr indent="-323850" lvl="0" marL="457200" rtl="0" algn="l">
              <a:spcBef>
                <a:spcPts val="0"/>
              </a:spcBef>
              <a:spcAft>
                <a:spcPts val="0"/>
              </a:spcAft>
              <a:buClr>
                <a:srgbClr val="262626"/>
              </a:buClr>
              <a:buSzPts val="1500"/>
              <a:buFont typeface="Manrope"/>
              <a:buChar char="-"/>
            </a:pPr>
            <a:r>
              <a:rPr lang="pt-BR" sz="1500">
                <a:solidFill>
                  <a:srgbClr val="262626"/>
                </a:solidFill>
                <a:latin typeface="Manrope"/>
                <a:ea typeface="Manrope"/>
                <a:cs typeface="Manrope"/>
                <a:sym typeface="Manrope"/>
              </a:rPr>
              <a:t>Cores</a:t>
            </a:r>
            <a:endParaRPr sz="1500">
              <a:solidFill>
                <a:srgbClr val="262626"/>
              </a:solidFill>
              <a:latin typeface="Manrope"/>
              <a:ea typeface="Manrope"/>
              <a:cs typeface="Manrope"/>
              <a:sym typeface="Manrope"/>
            </a:endParaRPr>
          </a:p>
          <a:p>
            <a:pPr indent="-323850" lvl="0" marL="457200" rtl="0" algn="l">
              <a:spcBef>
                <a:spcPts val="0"/>
              </a:spcBef>
              <a:spcAft>
                <a:spcPts val="0"/>
              </a:spcAft>
              <a:buClr>
                <a:srgbClr val="262626"/>
              </a:buClr>
              <a:buSzPts val="1500"/>
              <a:buFont typeface="Manrope"/>
              <a:buChar char="-"/>
            </a:pPr>
            <a:r>
              <a:rPr lang="pt-BR" sz="1500">
                <a:solidFill>
                  <a:srgbClr val="262626"/>
                </a:solidFill>
                <a:latin typeface="Manrope"/>
                <a:ea typeface="Manrope"/>
                <a:cs typeface="Manrope"/>
                <a:sym typeface="Manrope"/>
              </a:rPr>
              <a:t>Tipografia</a:t>
            </a:r>
            <a:endParaRPr sz="1500">
              <a:solidFill>
                <a:srgbClr val="262626"/>
              </a:solidFill>
              <a:latin typeface="Manrope"/>
              <a:ea typeface="Manrope"/>
              <a:cs typeface="Manrope"/>
              <a:sym typeface="Manrope"/>
            </a:endParaRPr>
          </a:p>
          <a:p>
            <a:pPr indent="-323850" lvl="0" marL="457200" rtl="0" algn="l">
              <a:spcBef>
                <a:spcPts val="0"/>
              </a:spcBef>
              <a:spcAft>
                <a:spcPts val="0"/>
              </a:spcAft>
              <a:buClr>
                <a:srgbClr val="262626"/>
              </a:buClr>
              <a:buSzPts val="1500"/>
              <a:buFont typeface="Manrope"/>
              <a:buChar char="-"/>
            </a:pPr>
            <a:r>
              <a:rPr lang="pt-BR" sz="1500">
                <a:solidFill>
                  <a:srgbClr val="262626"/>
                </a:solidFill>
                <a:latin typeface="Manrope"/>
                <a:ea typeface="Manrope"/>
                <a:cs typeface="Manrope"/>
                <a:sym typeface="Manrope"/>
              </a:rPr>
              <a:t>Elementos visuais - bots</a:t>
            </a:r>
            <a:endParaRPr sz="1500">
              <a:solidFill>
                <a:srgbClr val="262626"/>
              </a:solidFill>
              <a:latin typeface="Manrope"/>
              <a:ea typeface="Manrope"/>
              <a:cs typeface="Manrope"/>
              <a:sym typeface="Manrope"/>
            </a:endParaRPr>
          </a:p>
          <a:p>
            <a:pPr indent="-323850" lvl="0" marL="457200" rtl="0" algn="l">
              <a:spcBef>
                <a:spcPts val="0"/>
              </a:spcBef>
              <a:spcAft>
                <a:spcPts val="0"/>
              </a:spcAft>
              <a:buClr>
                <a:srgbClr val="262626"/>
              </a:buClr>
              <a:buSzPts val="1500"/>
              <a:buFont typeface="Manrope"/>
              <a:buChar char="-"/>
            </a:pPr>
            <a:r>
              <a:rPr lang="pt-BR" sz="1500">
                <a:solidFill>
                  <a:srgbClr val="262626"/>
                </a:solidFill>
                <a:latin typeface="Manrope"/>
                <a:ea typeface="Manrope"/>
                <a:cs typeface="Manrope"/>
                <a:sym typeface="Manrope"/>
              </a:rPr>
              <a:t>Elementos visuais - ilustrações</a:t>
            </a:r>
            <a:endParaRPr sz="1500">
              <a:solidFill>
                <a:srgbClr val="262626"/>
              </a:solidFill>
              <a:latin typeface="Manrope"/>
              <a:ea typeface="Manrope"/>
              <a:cs typeface="Manrope"/>
              <a:sym typeface="Manrope"/>
            </a:endParaRPr>
          </a:p>
          <a:p>
            <a:pPr indent="-323850" lvl="0" marL="457200" rtl="0" algn="l">
              <a:spcBef>
                <a:spcPts val="0"/>
              </a:spcBef>
              <a:spcAft>
                <a:spcPts val="0"/>
              </a:spcAft>
              <a:buClr>
                <a:srgbClr val="262626"/>
              </a:buClr>
              <a:buSzPts val="1500"/>
              <a:buFont typeface="Manrope"/>
              <a:buChar char="-"/>
            </a:pPr>
            <a:r>
              <a:rPr lang="pt-BR" sz="1500">
                <a:solidFill>
                  <a:srgbClr val="262626"/>
                </a:solidFill>
                <a:latin typeface="Manrope"/>
                <a:ea typeface="Manrope"/>
                <a:cs typeface="Manrope"/>
                <a:sym typeface="Manrope"/>
              </a:rPr>
              <a:t>Elementos visuais - grafismos</a:t>
            </a:r>
            <a:endParaRPr sz="1500">
              <a:solidFill>
                <a:srgbClr val="262626"/>
              </a:solidFill>
              <a:latin typeface="Manrope"/>
              <a:ea typeface="Manrope"/>
              <a:cs typeface="Manrope"/>
              <a:sym typeface="Manrope"/>
            </a:endParaRPr>
          </a:p>
          <a:p>
            <a:pPr indent="-323850" lvl="0" marL="457200" rtl="0" algn="l">
              <a:spcBef>
                <a:spcPts val="0"/>
              </a:spcBef>
              <a:spcAft>
                <a:spcPts val="0"/>
              </a:spcAft>
              <a:buClr>
                <a:srgbClr val="262626"/>
              </a:buClr>
              <a:buSzPts val="1500"/>
              <a:buFont typeface="Manrope"/>
              <a:buChar char="-"/>
            </a:pPr>
            <a:r>
              <a:rPr lang="pt-BR" sz="1500">
                <a:solidFill>
                  <a:srgbClr val="262626"/>
                </a:solidFill>
                <a:latin typeface="Manrope"/>
                <a:ea typeface="Manrope"/>
                <a:cs typeface="Manrope"/>
                <a:sym typeface="Manrope"/>
              </a:rPr>
              <a:t>Imagens</a:t>
            </a:r>
            <a:endParaRPr sz="1500">
              <a:solidFill>
                <a:srgbClr val="262626"/>
              </a:solidFill>
              <a:latin typeface="Manrope"/>
              <a:ea typeface="Manrope"/>
              <a:cs typeface="Manrope"/>
              <a:sym typeface="Manrope"/>
            </a:endParaRPr>
          </a:p>
          <a:p>
            <a:pPr indent="-323850" lvl="0" marL="457200" rtl="0" algn="l">
              <a:spcBef>
                <a:spcPts val="0"/>
              </a:spcBef>
              <a:spcAft>
                <a:spcPts val="0"/>
              </a:spcAft>
              <a:buClr>
                <a:srgbClr val="262626"/>
              </a:buClr>
              <a:buSzPts val="1500"/>
              <a:buFont typeface="Manrope"/>
              <a:buChar char="-"/>
            </a:pPr>
            <a:r>
              <a:rPr lang="pt-BR" sz="1500">
                <a:solidFill>
                  <a:srgbClr val="262626"/>
                </a:solidFill>
                <a:latin typeface="Manrope"/>
                <a:ea typeface="Manrope"/>
                <a:cs typeface="Manrope"/>
                <a:sym typeface="Manrope"/>
              </a:rPr>
              <a:t>Modelos de aplicação. </a:t>
            </a:r>
            <a:endParaRPr sz="1500">
              <a:solidFill>
                <a:srgbClr val="262626"/>
              </a:solidFill>
              <a:latin typeface="Manrope"/>
              <a:ea typeface="Manrope"/>
              <a:cs typeface="Manrope"/>
              <a:sym typeface="Manrop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3" name="Shape 653"/>
        <p:cNvGrpSpPr/>
        <p:nvPr/>
      </p:nvGrpSpPr>
      <p:grpSpPr>
        <a:xfrm>
          <a:off x="0" y="0"/>
          <a:ext cx="0" cy="0"/>
          <a:chOff x="0" y="0"/>
          <a:chExt cx="0" cy="0"/>
        </a:xfrm>
      </p:grpSpPr>
      <p:pic>
        <p:nvPicPr>
          <p:cNvPr id="654" name="Google Shape;654;p91"/>
          <p:cNvPicPr preferRelativeResize="0"/>
          <p:nvPr/>
        </p:nvPicPr>
        <p:blipFill rotWithShape="1">
          <a:blip r:embed="rId4">
            <a:alphaModFix/>
          </a:blip>
          <a:srcRect b="0" l="0" r="0" t="0"/>
          <a:stretch/>
        </p:blipFill>
        <p:spPr>
          <a:xfrm>
            <a:off x="3207438" y="3534425"/>
            <a:ext cx="2576725" cy="1319300"/>
          </a:xfrm>
          <a:prstGeom prst="rect">
            <a:avLst/>
          </a:prstGeom>
          <a:noFill/>
          <a:ln>
            <a:noFill/>
          </a:ln>
        </p:spPr>
      </p:pic>
      <p:sp>
        <p:nvSpPr>
          <p:cNvPr id="655" name="Google Shape;655;p91"/>
          <p:cNvSpPr txBox="1"/>
          <p:nvPr/>
        </p:nvSpPr>
        <p:spPr>
          <a:xfrm>
            <a:off x="1363350" y="1834975"/>
            <a:ext cx="64173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200"/>
              <a:buFont typeface="Arial"/>
              <a:buNone/>
            </a:pPr>
            <a:r>
              <a:rPr b="0" i="0" lang="pt-BR" sz="3200" u="none" cap="none" strike="noStrike">
                <a:solidFill>
                  <a:schemeClr val="lt1"/>
                </a:solidFill>
                <a:latin typeface="Space Mono"/>
                <a:ea typeface="Space Mono"/>
                <a:cs typeface="Space Mono"/>
                <a:sym typeface="Space Mono"/>
              </a:rPr>
              <a:t>JÁ SE FAZEM FACULDADES</a:t>
            </a:r>
            <a:endParaRPr b="0" i="0" sz="3200" u="none" cap="none" strike="noStrike">
              <a:solidFill>
                <a:schemeClr val="lt1"/>
              </a:solidFill>
              <a:latin typeface="Space Mono"/>
              <a:ea typeface="Space Mono"/>
              <a:cs typeface="Space Mono"/>
              <a:sym typeface="Space Mono"/>
            </a:endParaRPr>
          </a:p>
        </p:txBody>
      </p:sp>
      <p:sp>
        <p:nvSpPr>
          <p:cNvPr id="656" name="Google Shape;656;p91"/>
          <p:cNvSpPr txBox="1"/>
          <p:nvPr/>
        </p:nvSpPr>
        <p:spPr>
          <a:xfrm>
            <a:off x="912900" y="2255300"/>
            <a:ext cx="7318200" cy="908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700"/>
              <a:buFont typeface="Arial"/>
              <a:buNone/>
            </a:pPr>
            <a:r>
              <a:rPr b="1" i="0" lang="pt-BR" sz="4700" u="none" cap="none" strike="noStrike">
                <a:solidFill>
                  <a:schemeClr val="lt1"/>
                </a:solidFill>
                <a:latin typeface="Space Mono"/>
                <a:ea typeface="Space Mono"/>
                <a:cs typeface="Space Mono"/>
                <a:sym typeface="Space Mono"/>
              </a:rPr>
              <a:t>COMO FUTURAMENTE</a:t>
            </a:r>
            <a:endParaRPr b="1" i="0" sz="4700" u="none" cap="none" strike="noStrike">
              <a:solidFill>
                <a:schemeClr val="lt1"/>
              </a:solidFill>
              <a:latin typeface="Space Mono"/>
              <a:ea typeface="Space Mono"/>
              <a:cs typeface="Space Mono"/>
              <a:sym typeface="Space Mono"/>
            </a:endParaRPr>
          </a:p>
        </p:txBody>
      </p:sp>
      <p:cxnSp>
        <p:nvCxnSpPr>
          <p:cNvPr id="657" name="Google Shape;657;p91"/>
          <p:cNvCxnSpPr/>
          <p:nvPr/>
        </p:nvCxnSpPr>
        <p:spPr>
          <a:xfrm>
            <a:off x="3198150" y="3354475"/>
            <a:ext cx="2747700" cy="0"/>
          </a:xfrm>
          <a:prstGeom prst="straightConnector1">
            <a:avLst/>
          </a:prstGeom>
          <a:noFill/>
          <a:ln cap="flat" cmpd="sng" w="9525">
            <a:solidFill>
              <a:srgbClr val="ECECEC"/>
            </a:solidFill>
            <a:prstDash val="solid"/>
            <a:round/>
            <a:headEnd len="sm" w="sm" type="none"/>
            <a:tailEnd len="sm" w="sm" type="none"/>
          </a:ln>
        </p:spPr>
      </p:cxnSp>
      <p:cxnSp>
        <p:nvCxnSpPr>
          <p:cNvPr id="658" name="Google Shape;658;p91"/>
          <p:cNvCxnSpPr/>
          <p:nvPr/>
        </p:nvCxnSpPr>
        <p:spPr>
          <a:xfrm>
            <a:off x="3198150" y="1618450"/>
            <a:ext cx="2747700" cy="0"/>
          </a:xfrm>
          <a:prstGeom prst="straightConnector1">
            <a:avLst/>
          </a:prstGeom>
          <a:noFill/>
          <a:ln cap="flat" cmpd="sng" w="9525">
            <a:solidFill>
              <a:srgbClr val="ECECEC"/>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92"/>
          <p:cNvPicPr preferRelativeResize="0"/>
          <p:nvPr/>
        </p:nvPicPr>
        <p:blipFill>
          <a:blip r:embed="rId3">
            <a:alphaModFix/>
          </a:blip>
          <a:stretch>
            <a:fillRect/>
          </a:stretch>
        </p:blipFill>
        <p:spPr>
          <a:xfrm>
            <a:off x="0" y="0"/>
            <a:ext cx="9144000" cy="51435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9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94"/>
          <p:cNvPicPr preferRelativeResize="0"/>
          <p:nvPr/>
        </p:nvPicPr>
        <p:blipFill>
          <a:blip r:embed="rId3">
            <a:alphaModFix/>
          </a:blip>
          <a:stretch>
            <a:fillRect/>
          </a:stretch>
        </p:blipFill>
        <p:spPr>
          <a:xfrm>
            <a:off x="0" y="0"/>
            <a:ext cx="9144000" cy="514350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677" name="Shape 677"/>
        <p:cNvGrpSpPr/>
        <p:nvPr/>
      </p:nvGrpSpPr>
      <p:grpSpPr>
        <a:xfrm>
          <a:off x="0" y="0"/>
          <a:ext cx="0" cy="0"/>
          <a:chOff x="0" y="0"/>
          <a:chExt cx="0" cy="0"/>
        </a:xfrm>
      </p:grpSpPr>
      <p:pic>
        <p:nvPicPr>
          <p:cNvPr id="678" name="Google Shape;678;p95"/>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679" name="Google Shape;679;p95"/>
          <p:cNvSpPr txBox="1"/>
          <p:nvPr/>
        </p:nvSpPr>
        <p:spPr>
          <a:xfrm>
            <a:off x="521775" y="257450"/>
            <a:ext cx="3449400" cy="923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Exemplos de aplicações  e modelos para</a:t>
            </a:r>
            <a:endParaRPr b="1" sz="1800">
              <a:solidFill>
                <a:schemeClr val="lt2"/>
              </a:solidFill>
              <a:highlight>
                <a:srgbClr val="2E2640"/>
              </a:highlight>
              <a:latin typeface="Space Mono"/>
              <a:ea typeface="Space Mono"/>
              <a:cs typeface="Space Mono"/>
              <a:sym typeface="Space Mono"/>
            </a:endParaRPr>
          </a:p>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serem utilizados</a:t>
            </a:r>
            <a:endParaRPr b="1" sz="1800">
              <a:solidFill>
                <a:schemeClr val="lt2"/>
              </a:solidFill>
              <a:highlight>
                <a:srgbClr val="2E2640"/>
              </a:highlight>
              <a:latin typeface="Space Mono"/>
              <a:ea typeface="Space Mono"/>
              <a:cs typeface="Space Mono"/>
              <a:sym typeface="Space Mono"/>
            </a:endParaRPr>
          </a:p>
        </p:txBody>
      </p:sp>
      <p:cxnSp>
        <p:nvCxnSpPr>
          <p:cNvPr id="680" name="Google Shape;680;p95"/>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681" name="Google Shape;681;p95"/>
          <p:cNvSpPr txBox="1"/>
          <p:nvPr/>
        </p:nvSpPr>
        <p:spPr>
          <a:xfrm>
            <a:off x="572975" y="2863550"/>
            <a:ext cx="3449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rgbClr val="2E2640"/>
                </a:solidFill>
                <a:latin typeface="Space Mono"/>
                <a:ea typeface="Space Mono"/>
                <a:cs typeface="Space Mono"/>
                <a:sym typeface="Space Mono"/>
              </a:rPr>
              <a:t>TABELAS</a:t>
            </a:r>
            <a:endParaRPr b="1" sz="1800">
              <a:solidFill>
                <a:srgbClr val="2E2640"/>
              </a:solidFill>
              <a:latin typeface="Space Mono"/>
              <a:ea typeface="Space Mono"/>
              <a:cs typeface="Space Mono"/>
              <a:sym typeface="Space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85" name="Shape 685"/>
        <p:cNvGrpSpPr/>
        <p:nvPr/>
      </p:nvGrpSpPr>
      <p:grpSpPr>
        <a:xfrm>
          <a:off x="0" y="0"/>
          <a:ext cx="0" cy="0"/>
          <a:chOff x="0" y="0"/>
          <a:chExt cx="0" cy="0"/>
        </a:xfrm>
      </p:grpSpPr>
      <p:graphicFrame>
        <p:nvGraphicFramePr>
          <p:cNvPr id="686" name="Google Shape;686;p96"/>
          <p:cNvGraphicFramePr/>
          <p:nvPr/>
        </p:nvGraphicFramePr>
        <p:xfrm>
          <a:off x="1164910" y="1180075"/>
          <a:ext cx="3000000" cy="3000000"/>
        </p:xfrm>
        <a:graphic>
          <a:graphicData uri="http://schemas.openxmlformats.org/drawingml/2006/table">
            <a:tbl>
              <a:tblPr bandRow="1" firstRow="1">
                <a:noFill/>
                <a:tableStyleId>{C26FF833-3159-496E-B729-CAF54D1A989B}</a:tableStyleId>
              </a:tblPr>
              <a:tblGrid>
                <a:gridCol w="3053100"/>
                <a:gridCol w="1062275"/>
                <a:gridCol w="1062275"/>
                <a:gridCol w="1062275"/>
              </a:tblGrid>
              <a:tr h="499400">
                <a:tc>
                  <a:txBody>
                    <a:bodyPr/>
                    <a:lstStyle/>
                    <a:p>
                      <a:pPr indent="0" lvl="0" marL="0" marR="0" rtl="0" algn="ctr">
                        <a:spcBef>
                          <a:spcPts val="0"/>
                        </a:spcBef>
                        <a:spcAft>
                          <a:spcPts val="0"/>
                        </a:spcAft>
                        <a:buNone/>
                      </a:pPr>
                      <a:r>
                        <a:rPr lang="pt-BR" sz="1400" u="none" cap="none" strike="noStrike">
                          <a:latin typeface="Arial"/>
                          <a:ea typeface="Arial"/>
                          <a:cs typeface="Arial"/>
                          <a:sym typeface="Arial"/>
                        </a:rPr>
                        <a:t>Tipo de atividade</a:t>
                      </a:r>
                      <a:endParaRPr sz="1400"/>
                    </a:p>
                  </a:txBody>
                  <a:tcPr marT="45725" marB="45725" marR="91450" marL="91450" anchor="ctr">
                    <a:solidFill>
                      <a:srgbClr val="FF4545"/>
                    </a:solidFill>
                  </a:tcPr>
                </a:tc>
                <a:tc>
                  <a:txBody>
                    <a:bodyPr/>
                    <a:lstStyle/>
                    <a:p>
                      <a:pPr indent="0" lvl="0" marL="0" marR="0" rtl="0" algn="ctr">
                        <a:spcBef>
                          <a:spcPts val="0"/>
                        </a:spcBef>
                        <a:spcAft>
                          <a:spcPts val="0"/>
                        </a:spcAft>
                        <a:buNone/>
                      </a:pPr>
                      <a:r>
                        <a:rPr lang="pt-BR" sz="1200" u="none" cap="none" strike="noStrike">
                          <a:latin typeface="Arial"/>
                          <a:ea typeface="Arial"/>
                          <a:cs typeface="Arial"/>
                          <a:sym typeface="Arial"/>
                        </a:rPr>
                        <a:t>Atividades totais</a:t>
                      </a:r>
                      <a:endParaRPr sz="1400"/>
                    </a:p>
                  </a:txBody>
                  <a:tcPr marT="45725" marB="45725" marR="91450" marL="91450" anchor="ctr">
                    <a:solidFill>
                      <a:srgbClr val="FF4545"/>
                    </a:solidFill>
                  </a:tcPr>
                </a:tc>
                <a:tc>
                  <a:txBody>
                    <a:bodyPr/>
                    <a:lstStyle/>
                    <a:p>
                      <a:pPr indent="0" lvl="0" marL="0" marR="0" rtl="0" algn="ctr">
                        <a:spcBef>
                          <a:spcPts val="0"/>
                        </a:spcBef>
                        <a:spcAft>
                          <a:spcPts val="0"/>
                        </a:spcAft>
                        <a:buNone/>
                      </a:pPr>
                      <a:r>
                        <a:rPr lang="pt-BR" sz="1200" u="none" cap="none" strike="noStrike">
                          <a:latin typeface="Arial"/>
                          <a:ea typeface="Arial"/>
                          <a:cs typeface="Arial"/>
                          <a:sym typeface="Arial"/>
                        </a:rPr>
                        <a:t>Atividades avaliadas</a:t>
                      </a:r>
                      <a:endParaRPr sz="1400"/>
                    </a:p>
                  </a:txBody>
                  <a:tcPr marT="45725" marB="45725" marR="91450" marL="91450" anchor="ctr">
                    <a:solidFill>
                      <a:srgbClr val="FF4545"/>
                    </a:solidFill>
                  </a:tcPr>
                </a:tc>
                <a:tc>
                  <a:txBody>
                    <a:bodyPr/>
                    <a:lstStyle/>
                    <a:p>
                      <a:pPr indent="0" lvl="0" marL="0" marR="0" rtl="0" algn="ctr">
                        <a:spcBef>
                          <a:spcPts val="0"/>
                        </a:spcBef>
                        <a:spcAft>
                          <a:spcPts val="0"/>
                        </a:spcAft>
                        <a:buNone/>
                      </a:pPr>
                      <a:r>
                        <a:rPr lang="pt-BR" sz="1200" u="none" cap="none" strike="noStrike">
                          <a:latin typeface="Arial"/>
                          <a:ea typeface="Arial"/>
                          <a:cs typeface="Arial"/>
                          <a:sym typeface="Arial"/>
                        </a:rPr>
                        <a:t>Peso</a:t>
                      </a:r>
                      <a:endParaRPr sz="1400"/>
                    </a:p>
                  </a:txBody>
                  <a:tcPr marT="45725" marB="45725" marR="91450" marL="91450" anchor="ctr">
                    <a:solidFill>
                      <a:srgbClr val="FF4545"/>
                    </a:solidFill>
                  </a:tcPr>
                </a:tc>
              </a:tr>
              <a:tr h="499400">
                <a:tc>
                  <a:txBody>
                    <a:bodyPr/>
                    <a:lstStyle/>
                    <a:p>
                      <a:pPr indent="0" lvl="0" marL="0" marR="0" rtl="0" algn="ctr">
                        <a:spcBef>
                          <a:spcPts val="0"/>
                        </a:spcBef>
                        <a:spcAft>
                          <a:spcPts val="0"/>
                        </a:spcAft>
                        <a:buNone/>
                      </a:pPr>
                      <a:r>
                        <a:t/>
                      </a:r>
                      <a:endParaRPr sz="1400" u="none" cap="none" strike="noStrike">
                        <a:latin typeface="Arial"/>
                        <a:ea typeface="Arial"/>
                        <a:cs typeface="Arial"/>
                        <a:sym typeface="Arial"/>
                      </a:endParaRPr>
                    </a:p>
                  </a:txBody>
                  <a:tcPr marT="45725" marB="45725" marR="91450" marL="91450" anchor="ctr">
                    <a:solidFill>
                      <a:srgbClr val="F3F3F3"/>
                    </a:solidFill>
                  </a:tcPr>
                </a:tc>
                <a:tc>
                  <a:txBody>
                    <a:bodyPr/>
                    <a:lstStyle/>
                    <a:p>
                      <a:pPr indent="0" lvl="0" marL="0" marR="0" rtl="0" algn="ctr">
                        <a:spcBef>
                          <a:spcPts val="0"/>
                        </a:spcBef>
                        <a:spcAft>
                          <a:spcPts val="0"/>
                        </a:spcAft>
                        <a:buNone/>
                      </a:pPr>
                      <a:r>
                        <a:rPr lang="pt-BR" sz="1400" u="none" cap="none" strike="noStrike">
                          <a:latin typeface="Arial"/>
                          <a:ea typeface="Arial"/>
                          <a:cs typeface="Arial"/>
                          <a:sym typeface="Arial"/>
                        </a:rPr>
                        <a:t>1</a:t>
                      </a:r>
                      <a:r>
                        <a:rPr lang="pt-BR" sz="1400">
                          <a:latin typeface="Arial"/>
                          <a:ea typeface="Arial"/>
                          <a:cs typeface="Arial"/>
                          <a:sym typeface="Arial"/>
                        </a:rPr>
                        <a:t>6</a:t>
                      </a:r>
                      <a:endParaRPr sz="1400"/>
                    </a:p>
                  </a:txBody>
                  <a:tcPr marT="45725" marB="45725" marR="91450" marL="91450" anchor="ctr">
                    <a:solidFill>
                      <a:srgbClr val="F3F3F3"/>
                    </a:solidFill>
                  </a:tcPr>
                </a:tc>
                <a:tc>
                  <a:txBody>
                    <a:bodyPr/>
                    <a:lstStyle/>
                    <a:p>
                      <a:pPr indent="0" lvl="0" marL="0" marR="0" rtl="0" algn="ctr">
                        <a:spcBef>
                          <a:spcPts val="0"/>
                        </a:spcBef>
                        <a:spcAft>
                          <a:spcPts val="0"/>
                        </a:spcAft>
                        <a:buNone/>
                      </a:pPr>
                      <a:r>
                        <a:rPr lang="pt-BR" sz="1400">
                          <a:latin typeface="Arial"/>
                          <a:ea typeface="Arial"/>
                          <a:cs typeface="Arial"/>
                          <a:sym typeface="Arial"/>
                        </a:rPr>
                        <a:t>1</a:t>
                      </a:r>
                      <a:endParaRPr sz="1400"/>
                    </a:p>
                  </a:txBody>
                  <a:tcPr marT="45725" marB="45725" marR="91450" marL="91450" anchor="ctr">
                    <a:solidFill>
                      <a:srgbClr val="F3F3F3"/>
                    </a:solidFill>
                  </a:tcPr>
                </a:tc>
                <a:tc>
                  <a:txBody>
                    <a:bodyPr/>
                    <a:lstStyle/>
                    <a:p>
                      <a:pPr indent="0" lvl="0" marL="0" marR="0" rtl="0" algn="ctr">
                        <a:spcBef>
                          <a:spcPts val="0"/>
                        </a:spcBef>
                        <a:spcAft>
                          <a:spcPts val="0"/>
                        </a:spcAft>
                        <a:buNone/>
                      </a:pPr>
                      <a:r>
                        <a:rPr lang="pt-BR" sz="1400">
                          <a:latin typeface="Arial"/>
                          <a:ea typeface="Arial"/>
                          <a:cs typeface="Arial"/>
                          <a:sym typeface="Arial"/>
                        </a:rPr>
                        <a:t>20</a:t>
                      </a:r>
                      <a:endParaRPr sz="1400"/>
                    </a:p>
                  </a:txBody>
                  <a:tcPr marT="45725" marB="45725" marR="91450" marL="91450" anchor="ctr">
                    <a:solidFill>
                      <a:srgbClr val="F3F3F3"/>
                    </a:solidFill>
                  </a:tcPr>
                </a:tc>
              </a:tr>
              <a:tr h="499400">
                <a:tc>
                  <a:txBody>
                    <a:bodyPr/>
                    <a:lstStyle/>
                    <a:p>
                      <a:pPr indent="0" lvl="0" marL="0" marR="0" rtl="0" algn="ctr">
                        <a:spcBef>
                          <a:spcPts val="0"/>
                        </a:spcBef>
                        <a:spcAft>
                          <a:spcPts val="0"/>
                        </a:spcAft>
                        <a:buNone/>
                      </a:pPr>
                      <a:r>
                        <a:t/>
                      </a:r>
                      <a:endParaRPr sz="1400" u="none" cap="none" strike="noStrike">
                        <a:latin typeface="Arial"/>
                        <a:ea typeface="Arial"/>
                        <a:cs typeface="Arial"/>
                        <a:sym typeface="Arial"/>
                      </a:endParaRPr>
                    </a:p>
                  </a:txBody>
                  <a:tcPr marT="45725" marB="45725" marR="91450" marL="91450" anchor="ctr">
                    <a:solidFill>
                      <a:schemeClr val="lt1"/>
                    </a:solidFill>
                  </a:tcPr>
                </a:tc>
                <a:tc>
                  <a:txBody>
                    <a:bodyPr/>
                    <a:lstStyle/>
                    <a:p>
                      <a:pPr indent="0" lvl="0" marL="0" marR="0" rtl="0" algn="ctr">
                        <a:spcBef>
                          <a:spcPts val="0"/>
                        </a:spcBef>
                        <a:spcAft>
                          <a:spcPts val="0"/>
                        </a:spcAft>
                        <a:buNone/>
                      </a:pPr>
                      <a:r>
                        <a:rPr lang="pt-BR" sz="1400" u="none" cap="none" strike="noStrike">
                          <a:latin typeface="Arial"/>
                          <a:ea typeface="Arial"/>
                          <a:cs typeface="Arial"/>
                          <a:sym typeface="Arial"/>
                        </a:rPr>
                        <a:t>3</a:t>
                      </a:r>
                      <a:r>
                        <a:rPr lang="pt-BR" sz="1400">
                          <a:latin typeface="Arial"/>
                          <a:ea typeface="Arial"/>
                          <a:cs typeface="Arial"/>
                          <a:sym typeface="Arial"/>
                        </a:rPr>
                        <a:t>2</a:t>
                      </a:r>
                      <a:endParaRPr sz="1400"/>
                    </a:p>
                  </a:txBody>
                  <a:tcPr marT="45725" marB="45725" marR="91450" marL="91450" anchor="ctr">
                    <a:solidFill>
                      <a:schemeClr val="lt1"/>
                    </a:solidFill>
                  </a:tcPr>
                </a:tc>
                <a:tc>
                  <a:txBody>
                    <a:bodyPr/>
                    <a:lstStyle/>
                    <a:p>
                      <a:pPr indent="0" lvl="0" marL="0" marR="0" rtl="0" algn="ctr">
                        <a:spcBef>
                          <a:spcPts val="0"/>
                        </a:spcBef>
                        <a:spcAft>
                          <a:spcPts val="0"/>
                        </a:spcAft>
                        <a:buNone/>
                      </a:pPr>
                      <a:r>
                        <a:rPr lang="pt-BR" sz="1400" u="none" cap="none" strike="noStrike">
                          <a:latin typeface="Arial"/>
                          <a:ea typeface="Arial"/>
                          <a:cs typeface="Arial"/>
                          <a:sym typeface="Arial"/>
                        </a:rPr>
                        <a:t>0</a:t>
                      </a:r>
                      <a:endParaRPr sz="1400"/>
                    </a:p>
                  </a:txBody>
                  <a:tcPr marT="45725" marB="45725" marR="91450" marL="91450" anchor="ctr">
                    <a:solidFill>
                      <a:schemeClr val="lt1"/>
                    </a:solidFill>
                  </a:tcPr>
                </a:tc>
                <a:tc>
                  <a:txBody>
                    <a:bodyPr/>
                    <a:lstStyle/>
                    <a:p>
                      <a:pPr indent="0" lvl="0" marL="0" marR="0" rtl="0" algn="ctr">
                        <a:spcBef>
                          <a:spcPts val="0"/>
                        </a:spcBef>
                        <a:spcAft>
                          <a:spcPts val="0"/>
                        </a:spcAft>
                        <a:buNone/>
                      </a:pPr>
                      <a:r>
                        <a:rPr lang="pt-BR" sz="1400">
                          <a:latin typeface="Arial"/>
                          <a:ea typeface="Arial"/>
                          <a:cs typeface="Arial"/>
                          <a:sym typeface="Arial"/>
                        </a:rPr>
                        <a:t>6</a:t>
                      </a:r>
                      <a:endParaRPr sz="1400"/>
                    </a:p>
                  </a:txBody>
                  <a:tcPr marT="45725" marB="45725" marR="91450" marL="91450" anchor="ctr">
                    <a:solidFill>
                      <a:schemeClr val="lt1"/>
                    </a:solidFill>
                  </a:tcPr>
                </a:tc>
              </a:tr>
              <a:tr h="499400">
                <a:tc>
                  <a:txBody>
                    <a:bodyPr/>
                    <a:lstStyle/>
                    <a:p>
                      <a:pPr indent="0" lvl="0" marL="0" marR="0" rtl="0" algn="ctr">
                        <a:spcBef>
                          <a:spcPts val="0"/>
                        </a:spcBef>
                        <a:spcAft>
                          <a:spcPts val="0"/>
                        </a:spcAft>
                        <a:buNone/>
                      </a:pPr>
                      <a:r>
                        <a:t/>
                      </a:r>
                      <a:endParaRPr sz="1400" u="none" cap="none" strike="noStrike">
                        <a:latin typeface="Arial"/>
                        <a:ea typeface="Arial"/>
                        <a:cs typeface="Arial"/>
                        <a:sym typeface="Arial"/>
                      </a:endParaRPr>
                    </a:p>
                  </a:txBody>
                  <a:tcPr marT="45725" marB="45725" marR="91450" marL="91450" anchor="ctr">
                    <a:solidFill>
                      <a:srgbClr val="F3F3F3"/>
                    </a:solidFill>
                  </a:tcPr>
                </a:tc>
                <a:tc>
                  <a:txBody>
                    <a:bodyPr/>
                    <a:lstStyle/>
                    <a:p>
                      <a:pPr indent="0" lvl="0" marL="0" marR="0" rtl="0" algn="ctr">
                        <a:spcBef>
                          <a:spcPts val="0"/>
                        </a:spcBef>
                        <a:spcAft>
                          <a:spcPts val="0"/>
                        </a:spcAft>
                        <a:buNone/>
                      </a:pPr>
                      <a:r>
                        <a:rPr lang="pt-BR" sz="1400" u="none" cap="none" strike="noStrike">
                          <a:latin typeface="Arial"/>
                          <a:ea typeface="Arial"/>
                          <a:cs typeface="Arial"/>
                          <a:sym typeface="Arial"/>
                        </a:rPr>
                        <a:t>1</a:t>
                      </a:r>
                      <a:r>
                        <a:rPr lang="pt-BR" sz="1400">
                          <a:latin typeface="Arial"/>
                          <a:ea typeface="Arial"/>
                          <a:cs typeface="Arial"/>
                          <a:sym typeface="Arial"/>
                        </a:rPr>
                        <a:t>7</a:t>
                      </a:r>
                      <a:r>
                        <a:rPr lang="pt-BR" sz="1400" u="none" cap="none" strike="noStrike">
                          <a:latin typeface="Arial"/>
                          <a:ea typeface="Arial"/>
                          <a:cs typeface="Arial"/>
                          <a:sym typeface="Arial"/>
                        </a:rPr>
                        <a:t>2</a:t>
                      </a:r>
                      <a:endParaRPr sz="1400"/>
                    </a:p>
                  </a:txBody>
                  <a:tcPr marT="45725" marB="45725" marR="91450" marL="91450" anchor="ctr">
                    <a:solidFill>
                      <a:srgbClr val="F3F3F3"/>
                    </a:solidFill>
                  </a:tcPr>
                </a:tc>
                <a:tc>
                  <a:txBody>
                    <a:bodyPr/>
                    <a:lstStyle/>
                    <a:p>
                      <a:pPr indent="0" lvl="0" marL="0" marR="0" rtl="0" algn="ctr">
                        <a:spcBef>
                          <a:spcPts val="0"/>
                        </a:spcBef>
                        <a:spcAft>
                          <a:spcPts val="0"/>
                        </a:spcAft>
                        <a:buNone/>
                      </a:pPr>
                      <a:r>
                        <a:rPr lang="pt-BR" sz="1400">
                          <a:latin typeface="Arial"/>
                          <a:ea typeface="Arial"/>
                          <a:cs typeface="Arial"/>
                          <a:sym typeface="Arial"/>
                        </a:rPr>
                        <a:t>28</a:t>
                      </a:r>
                      <a:endParaRPr sz="1400"/>
                    </a:p>
                  </a:txBody>
                  <a:tcPr marT="45725" marB="45725" marR="91450" marL="91450" anchor="ctr">
                    <a:solidFill>
                      <a:srgbClr val="F3F3F3"/>
                    </a:solidFill>
                  </a:tcPr>
                </a:tc>
                <a:tc>
                  <a:txBody>
                    <a:bodyPr/>
                    <a:lstStyle/>
                    <a:p>
                      <a:pPr indent="0" lvl="0" marL="0" marR="0" rtl="0" algn="ctr">
                        <a:spcBef>
                          <a:spcPts val="0"/>
                        </a:spcBef>
                        <a:spcAft>
                          <a:spcPts val="0"/>
                        </a:spcAft>
                        <a:buNone/>
                      </a:pPr>
                      <a:r>
                        <a:rPr lang="pt-BR" sz="1400">
                          <a:latin typeface="Arial"/>
                          <a:ea typeface="Arial"/>
                          <a:cs typeface="Arial"/>
                          <a:sym typeface="Arial"/>
                        </a:rPr>
                        <a:t>24</a:t>
                      </a:r>
                      <a:endParaRPr sz="1400"/>
                    </a:p>
                  </a:txBody>
                  <a:tcPr marT="45725" marB="45725" marR="91450" marL="91450" anchor="ctr">
                    <a:solidFill>
                      <a:srgbClr val="F3F3F3"/>
                    </a:solidFill>
                  </a:tcPr>
                </a:tc>
              </a:tr>
              <a:tr h="499400">
                <a:tc>
                  <a:txBody>
                    <a:bodyPr/>
                    <a:lstStyle/>
                    <a:p>
                      <a:pPr indent="0" lvl="0" marL="0" marR="0" rtl="0" algn="ctr">
                        <a:spcBef>
                          <a:spcPts val="0"/>
                        </a:spcBef>
                        <a:spcAft>
                          <a:spcPts val="0"/>
                        </a:spcAft>
                        <a:buNone/>
                      </a:pPr>
                      <a:r>
                        <a:t/>
                      </a:r>
                      <a:endParaRPr sz="1400" u="none" cap="none" strike="noStrike">
                        <a:latin typeface="Arial"/>
                        <a:ea typeface="Arial"/>
                        <a:cs typeface="Arial"/>
                        <a:sym typeface="Arial"/>
                      </a:endParaRPr>
                    </a:p>
                  </a:txBody>
                  <a:tcPr marT="45725" marB="45725" marR="91450" marL="91450" anchor="ctr">
                    <a:solidFill>
                      <a:srgbClr val="FFFFFF"/>
                    </a:solidFill>
                  </a:tcPr>
                </a:tc>
                <a:tc>
                  <a:txBody>
                    <a:bodyPr/>
                    <a:lstStyle/>
                    <a:p>
                      <a:pPr indent="0" lvl="0" marL="0" marR="0" rtl="0" algn="ctr">
                        <a:spcBef>
                          <a:spcPts val="0"/>
                        </a:spcBef>
                        <a:spcAft>
                          <a:spcPts val="0"/>
                        </a:spcAft>
                        <a:buNone/>
                      </a:pPr>
                      <a:r>
                        <a:rPr lang="pt-BR" sz="1400" u="none" cap="none" strike="noStrike">
                          <a:latin typeface="Arial"/>
                          <a:ea typeface="Arial"/>
                          <a:cs typeface="Arial"/>
                          <a:sym typeface="Arial"/>
                        </a:rPr>
                        <a:t>1</a:t>
                      </a:r>
                      <a:r>
                        <a:rPr lang="pt-BR" sz="1400">
                          <a:latin typeface="Arial"/>
                          <a:ea typeface="Arial"/>
                          <a:cs typeface="Arial"/>
                          <a:sym typeface="Arial"/>
                        </a:rPr>
                        <a:t>0</a:t>
                      </a:r>
                      <a:endParaRPr sz="1400"/>
                    </a:p>
                  </a:txBody>
                  <a:tcPr marT="45725" marB="45725" marR="91450" marL="91450" anchor="ctr">
                    <a:solidFill>
                      <a:srgbClr val="FFFFFF"/>
                    </a:solidFill>
                  </a:tcPr>
                </a:tc>
                <a:tc>
                  <a:txBody>
                    <a:bodyPr/>
                    <a:lstStyle/>
                    <a:p>
                      <a:pPr indent="0" lvl="0" marL="0" marR="0" rtl="0" algn="ctr">
                        <a:spcBef>
                          <a:spcPts val="0"/>
                        </a:spcBef>
                        <a:spcAft>
                          <a:spcPts val="0"/>
                        </a:spcAft>
                        <a:buNone/>
                      </a:pPr>
                      <a:r>
                        <a:rPr lang="pt-BR" sz="1400" u="none" cap="none" strike="noStrike">
                          <a:latin typeface="Arial"/>
                          <a:ea typeface="Arial"/>
                          <a:cs typeface="Arial"/>
                          <a:sym typeface="Arial"/>
                        </a:rPr>
                        <a:t>1</a:t>
                      </a:r>
                      <a:r>
                        <a:rPr lang="pt-BR" sz="1400">
                          <a:latin typeface="Arial"/>
                          <a:ea typeface="Arial"/>
                          <a:cs typeface="Arial"/>
                          <a:sym typeface="Arial"/>
                        </a:rPr>
                        <a:t>0</a:t>
                      </a:r>
                      <a:endParaRPr sz="1400"/>
                    </a:p>
                  </a:txBody>
                  <a:tcPr marT="45725" marB="45725" marR="91450" marL="91450" anchor="ctr">
                    <a:solidFill>
                      <a:srgbClr val="FFFFFF"/>
                    </a:solidFill>
                  </a:tcPr>
                </a:tc>
                <a:tc>
                  <a:txBody>
                    <a:bodyPr/>
                    <a:lstStyle/>
                    <a:p>
                      <a:pPr indent="0" lvl="0" marL="0" marR="0" rtl="0" algn="ctr">
                        <a:spcBef>
                          <a:spcPts val="0"/>
                        </a:spcBef>
                        <a:spcAft>
                          <a:spcPts val="0"/>
                        </a:spcAft>
                        <a:buNone/>
                      </a:pPr>
                      <a:r>
                        <a:rPr lang="pt-BR" sz="1400" u="none" cap="none" strike="noStrike">
                          <a:latin typeface="Arial"/>
                          <a:ea typeface="Arial"/>
                          <a:cs typeface="Arial"/>
                          <a:sym typeface="Arial"/>
                        </a:rPr>
                        <a:t>4</a:t>
                      </a:r>
                      <a:r>
                        <a:rPr lang="pt-BR" sz="1400">
                          <a:latin typeface="Arial"/>
                          <a:ea typeface="Arial"/>
                          <a:cs typeface="Arial"/>
                          <a:sym typeface="Arial"/>
                        </a:rPr>
                        <a:t>5</a:t>
                      </a:r>
                      <a:endParaRPr sz="1400"/>
                    </a:p>
                  </a:txBody>
                  <a:tcPr marT="45725" marB="45725" marR="91450" marL="91450" anchor="ctr">
                    <a:solidFill>
                      <a:srgbClr val="FFFFFF"/>
                    </a:solidFill>
                  </a:tcPr>
                </a:tc>
              </a:tr>
              <a:tr h="499400">
                <a:tc>
                  <a:txBody>
                    <a:bodyPr/>
                    <a:lstStyle/>
                    <a:p>
                      <a:pPr indent="0" lvl="0" marL="0" marR="0" rtl="0" algn="ctr">
                        <a:spcBef>
                          <a:spcPts val="0"/>
                        </a:spcBef>
                        <a:spcAft>
                          <a:spcPts val="0"/>
                        </a:spcAft>
                        <a:buNone/>
                      </a:pPr>
                      <a:r>
                        <a:t/>
                      </a:r>
                      <a:endParaRPr sz="1400" u="none" cap="none" strike="noStrike">
                        <a:latin typeface="Arial"/>
                        <a:ea typeface="Arial"/>
                        <a:cs typeface="Arial"/>
                        <a:sym typeface="Arial"/>
                      </a:endParaRPr>
                    </a:p>
                  </a:txBody>
                  <a:tcPr marT="45725" marB="45725" marR="91450" marL="91450" anchor="ctr">
                    <a:solidFill>
                      <a:srgbClr val="F3F3F3"/>
                    </a:solidFill>
                  </a:tcPr>
                </a:tc>
                <a:tc>
                  <a:txBody>
                    <a:bodyPr/>
                    <a:lstStyle/>
                    <a:p>
                      <a:pPr indent="0" lvl="0" marL="0" marR="0" rtl="0" algn="ctr">
                        <a:spcBef>
                          <a:spcPts val="0"/>
                        </a:spcBef>
                        <a:spcAft>
                          <a:spcPts val="0"/>
                        </a:spcAft>
                        <a:buNone/>
                      </a:pPr>
                      <a:r>
                        <a:rPr lang="pt-BR" sz="1400" u="none" cap="none" strike="noStrike">
                          <a:latin typeface="Arial"/>
                          <a:ea typeface="Arial"/>
                          <a:cs typeface="Arial"/>
                          <a:sym typeface="Arial"/>
                        </a:rPr>
                        <a:t>5</a:t>
                      </a:r>
                      <a:endParaRPr sz="1400"/>
                    </a:p>
                  </a:txBody>
                  <a:tcPr marT="45725" marB="45725" marR="91450" marL="91450" anchor="ctr">
                    <a:solidFill>
                      <a:srgbClr val="F3F3F3"/>
                    </a:solidFill>
                  </a:tcPr>
                </a:tc>
                <a:tc>
                  <a:txBody>
                    <a:bodyPr/>
                    <a:lstStyle/>
                    <a:p>
                      <a:pPr indent="0" lvl="0" marL="0" marR="0" rtl="0" algn="ctr">
                        <a:spcBef>
                          <a:spcPts val="0"/>
                        </a:spcBef>
                        <a:spcAft>
                          <a:spcPts val="0"/>
                        </a:spcAft>
                        <a:buNone/>
                      </a:pPr>
                      <a:r>
                        <a:rPr lang="pt-BR" sz="1400">
                          <a:latin typeface="Arial"/>
                          <a:ea typeface="Arial"/>
                          <a:cs typeface="Arial"/>
                          <a:sym typeface="Arial"/>
                        </a:rPr>
                        <a:t>2</a:t>
                      </a:r>
                      <a:endParaRPr sz="1400"/>
                    </a:p>
                  </a:txBody>
                  <a:tcPr marT="45725" marB="45725" marR="91450" marL="91450" anchor="ctr">
                    <a:solidFill>
                      <a:srgbClr val="F3F3F3"/>
                    </a:solidFill>
                  </a:tcPr>
                </a:tc>
                <a:tc>
                  <a:txBody>
                    <a:bodyPr/>
                    <a:lstStyle/>
                    <a:p>
                      <a:pPr indent="0" lvl="0" marL="0" marR="0" rtl="0" algn="ctr">
                        <a:spcBef>
                          <a:spcPts val="0"/>
                        </a:spcBef>
                        <a:spcAft>
                          <a:spcPts val="0"/>
                        </a:spcAft>
                        <a:buNone/>
                      </a:pPr>
                      <a:r>
                        <a:rPr lang="pt-BR" sz="1400">
                          <a:latin typeface="Arial"/>
                          <a:ea typeface="Arial"/>
                          <a:cs typeface="Arial"/>
                          <a:sym typeface="Arial"/>
                        </a:rPr>
                        <a:t>5</a:t>
                      </a:r>
                      <a:endParaRPr sz="1400"/>
                    </a:p>
                  </a:txBody>
                  <a:tcPr marT="45725" marB="45725" marR="91450" marL="91450" anchor="ctr">
                    <a:solidFill>
                      <a:srgbClr val="F3F3F3"/>
                    </a:solidFill>
                  </a:tcPr>
                </a:tc>
              </a:tr>
              <a:tr h="499400">
                <a:tc>
                  <a:txBody>
                    <a:bodyPr/>
                    <a:lstStyle/>
                    <a:p>
                      <a:pPr indent="0" lvl="0" marL="0" marR="0" rtl="0" algn="ctr">
                        <a:spcBef>
                          <a:spcPts val="0"/>
                        </a:spcBef>
                        <a:spcAft>
                          <a:spcPts val="0"/>
                        </a:spcAft>
                        <a:buNone/>
                      </a:pPr>
                      <a:r>
                        <a:rPr b="1" lang="pt-BR" sz="1400" u="none" cap="none" strike="noStrike">
                          <a:latin typeface="Arial"/>
                          <a:ea typeface="Arial"/>
                          <a:cs typeface="Arial"/>
                          <a:sym typeface="Arial"/>
                        </a:rPr>
                        <a:t>TOTAL</a:t>
                      </a:r>
                      <a:endParaRPr sz="1400"/>
                    </a:p>
                  </a:txBody>
                  <a:tcPr marT="45725" marB="45725" marR="91450" marL="91450" anchor="ctr">
                    <a:solidFill>
                      <a:srgbClr val="FFFFFF"/>
                    </a:solidFill>
                  </a:tcPr>
                </a:tc>
                <a:tc>
                  <a:txBody>
                    <a:bodyPr/>
                    <a:lstStyle/>
                    <a:p>
                      <a:pPr indent="0" lvl="0" marL="0" marR="0" rtl="0" algn="ctr">
                        <a:spcBef>
                          <a:spcPts val="0"/>
                        </a:spcBef>
                        <a:spcAft>
                          <a:spcPts val="0"/>
                        </a:spcAft>
                        <a:buNone/>
                      </a:pPr>
                      <a:r>
                        <a:rPr b="1" lang="pt-BR" sz="1400" u="none" cap="none" strike="noStrike">
                          <a:latin typeface="Arial"/>
                          <a:ea typeface="Arial"/>
                          <a:cs typeface="Arial"/>
                          <a:sym typeface="Arial"/>
                        </a:rPr>
                        <a:t>2</a:t>
                      </a:r>
                      <a:r>
                        <a:rPr b="1" lang="pt-BR" sz="1400">
                          <a:latin typeface="Arial"/>
                          <a:ea typeface="Arial"/>
                          <a:cs typeface="Arial"/>
                          <a:sym typeface="Arial"/>
                        </a:rPr>
                        <a:t>35</a:t>
                      </a:r>
                      <a:endParaRPr sz="1400"/>
                    </a:p>
                  </a:txBody>
                  <a:tcPr marT="45725" marB="45725" marR="91450" marL="91450" anchor="ctr">
                    <a:solidFill>
                      <a:srgbClr val="FFFFFF"/>
                    </a:solidFill>
                  </a:tcPr>
                </a:tc>
                <a:tc>
                  <a:txBody>
                    <a:bodyPr/>
                    <a:lstStyle/>
                    <a:p>
                      <a:pPr indent="0" lvl="0" marL="0" marR="0" rtl="0" algn="ctr">
                        <a:spcBef>
                          <a:spcPts val="0"/>
                        </a:spcBef>
                        <a:spcAft>
                          <a:spcPts val="0"/>
                        </a:spcAft>
                        <a:buNone/>
                      </a:pPr>
                      <a:r>
                        <a:rPr b="1" lang="pt-BR" sz="1400">
                          <a:latin typeface="Arial"/>
                          <a:ea typeface="Arial"/>
                          <a:cs typeface="Arial"/>
                          <a:sym typeface="Arial"/>
                        </a:rPr>
                        <a:t>41</a:t>
                      </a:r>
                      <a:endParaRPr sz="1400"/>
                    </a:p>
                  </a:txBody>
                  <a:tcPr marT="45725" marB="45725" marR="91450" marL="91450" anchor="ctr">
                    <a:solidFill>
                      <a:srgbClr val="FFFFFF"/>
                    </a:solidFill>
                  </a:tcPr>
                </a:tc>
                <a:tc>
                  <a:txBody>
                    <a:bodyPr/>
                    <a:lstStyle/>
                    <a:p>
                      <a:pPr indent="0" lvl="0" marL="0" marR="0" rtl="0" algn="ctr">
                        <a:spcBef>
                          <a:spcPts val="0"/>
                        </a:spcBef>
                        <a:spcAft>
                          <a:spcPts val="0"/>
                        </a:spcAft>
                        <a:buNone/>
                      </a:pPr>
                      <a:r>
                        <a:rPr b="1" lang="pt-BR" sz="1400" u="none" cap="none" strike="noStrike">
                          <a:latin typeface="Arial"/>
                          <a:ea typeface="Arial"/>
                          <a:cs typeface="Arial"/>
                          <a:sym typeface="Arial"/>
                        </a:rPr>
                        <a:t>100</a:t>
                      </a:r>
                      <a:endParaRPr sz="1400"/>
                    </a:p>
                  </a:txBody>
                  <a:tcPr marT="45725" marB="45725" marR="91450" marL="91450" anchor="ctr">
                    <a:solidFill>
                      <a:srgbClr val="FFFFFF"/>
                    </a:solidFill>
                  </a:tcPr>
                </a:tc>
              </a:tr>
            </a:tbl>
          </a:graphicData>
        </a:graphic>
      </p:graphicFrame>
      <p:sp>
        <p:nvSpPr>
          <p:cNvPr id="687" name="Google Shape;687;p96"/>
          <p:cNvSpPr txBox="1"/>
          <p:nvPr/>
        </p:nvSpPr>
        <p:spPr>
          <a:xfrm>
            <a:off x="1808825" y="1762050"/>
            <a:ext cx="2829900" cy="23703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pt-BR" sz="1200">
                <a:solidFill>
                  <a:srgbClr val="000000"/>
                </a:solidFill>
                <a:latin typeface="Manrope Medium"/>
                <a:ea typeface="Manrope Medium"/>
                <a:cs typeface="Manrope Medium"/>
                <a:sym typeface="Manrope Medium"/>
              </a:rPr>
              <a:t>Encontro de orientação</a:t>
            </a:r>
            <a:endParaRPr sz="1200">
              <a:latin typeface="Manrope Medium"/>
              <a:ea typeface="Manrope Medium"/>
              <a:cs typeface="Manrope Medium"/>
              <a:sym typeface="Manrope Medium"/>
            </a:endParaRPr>
          </a:p>
          <a:p>
            <a:pPr indent="0" lvl="0" marL="0" marR="0" rtl="0" algn="l">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Encontro de instrução</a:t>
            </a:r>
            <a:endParaRPr sz="1200">
              <a:latin typeface="Manrope Medium"/>
              <a:ea typeface="Manrope Medium"/>
              <a:cs typeface="Manrope Medium"/>
              <a:sym typeface="Manrope Medium"/>
            </a:endParaRPr>
          </a:p>
          <a:p>
            <a:pPr indent="0" lvl="0" marL="0" marR="0" rtl="0" algn="l">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Autoestudo de conteúdos</a:t>
            </a:r>
            <a:endParaRPr sz="1200">
              <a:latin typeface="Manrope Medium"/>
              <a:ea typeface="Manrope Medium"/>
              <a:cs typeface="Manrope Medium"/>
              <a:sym typeface="Manrope Medium"/>
            </a:endParaRPr>
          </a:p>
          <a:p>
            <a:pPr indent="0" lvl="0" marL="0" marR="0" rtl="0" algn="l">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Desenvolvimento do produto</a:t>
            </a:r>
            <a:endParaRPr sz="1200">
              <a:latin typeface="Manrope Medium"/>
              <a:ea typeface="Manrope Medium"/>
              <a:cs typeface="Manrope Medium"/>
              <a:sym typeface="Manrope Medium"/>
            </a:endParaRPr>
          </a:p>
          <a:p>
            <a:pPr indent="0" lvl="0" marL="0" marR="0" rtl="0" algn="l">
              <a:lnSpc>
                <a:spcPct val="200000"/>
              </a:lnSpc>
              <a:spcBef>
                <a:spcPts val="1200"/>
              </a:spcBef>
              <a:spcAft>
                <a:spcPts val="0"/>
              </a:spcAft>
              <a:buNone/>
            </a:pPr>
            <a:r>
              <a:rPr lang="pt-BR" sz="1200">
                <a:solidFill>
                  <a:srgbClr val="000000"/>
                </a:solidFill>
                <a:latin typeface="Manrope Medium"/>
                <a:ea typeface="Manrope Medium"/>
                <a:cs typeface="Manrope Medium"/>
                <a:sym typeface="Manrope Medium"/>
              </a:rPr>
              <a:t>Avaliação</a:t>
            </a:r>
            <a:endParaRPr sz="1200">
              <a:latin typeface="Manrope Medium"/>
              <a:ea typeface="Manrope Medium"/>
              <a:cs typeface="Manrope Medium"/>
              <a:sym typeface="Manrope Medium"/>
            </a:endParaRPr>
          </a:p>
        </p:txBody>
      </p:sp>
      <p:pic>
        <p:nvPicPr>
          <p:cNvPr id="688" name="Google Shape;688;p96"/>
          <p:cNvPicPr preferRelativeResize="0"/>
          <p:nvPr/>
        </p:nvPicPr>
        <p:blipFill>
          <a:blip r:embed="rId3">
            <a:alphaModFix/>
          </a:blip>
          <a:stretch>
            <a:fillRect/>
          </a:stretch>
        </p:blipFill>
        <p:spPr>
          <a:xfrm>
            <a:off x="-579912" y="-1487963"/>
            <a:ext cx="1788999" cy="1937526"/>
          </a:xfrm>
          <a:prstGeom prst="rect">
            <a:avLst/>
          </a:prstGeom>
          <a:noFill/>
          <a:ln>
            <a:noFill/>
          </a:ln>
        </p:spPr>
      </p:pic>
      <p:pic>
        <p:nvPicPr>
          <p:cNvPr id="689" name="Google Shape;689;p96"/>
          <p:cNvPicPr preferRelativeResize="0"/>
          <p:nvPr/>
        </p:nvPicPr>
        <p:blipFill>
          <a:blip r:embed="rId4">
            <a:alphaModFix/>
          </a:blip>
          <a:stretch>
            <a:fillRect/>
          </a:stretch>
        </p:blipFill>
        <p:spPr>
          <a:xfrm>
            <a:off x="8303450" y="4594638"/>
            <a:ext cx="649939" cy="3558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17AB"/>
        </a:solidFill>
      </p:bgPr>
    </p:bg>
    <p:spTree>
      <p:nvGrpSpPr>
        <p:cNvPr id="693" name="Shape 693"/>
        <p:cNvGrpSpPr/>
        <p:nvPr/>
      </p:nvGrpSpPr>
      <p:grpSpPr>
        <a:xfrm>
          <a:off x="0" y="0"/>
          <a:ext cx="0" cy="0"/>
          <a:chOff x="0" y="0"/>
          <a:chExt cx="0" cy="0"/>
        </a:xfrm>
      </p:grpSpPr>
      <p:pic>
        <p:nvPicPr>
          <p:cNvPr id="694" name="Google Shape;694;p97"/>
          <p:cNvPicPr preferRelativeResize="0"/>
          <p:nvPr/>
        </p:nvPicPr>
        <p:blipFill rotWithShape="1">
          <a:blip r:embed="rId3">
            <a:alphaModFix/>
          </a:blip>
          <a:srcRect b="0" l="0" r="0" t="0"/>
          <a:stretch/>
        </p:blipFill>
        <p:spPr>
          <a:xfrm>
            <a:off x="-400676" y="-773875"/>
            <a:ext cx="2539200" cy="2590643"/>
          </a:xfrm>
          <a:prstGeom prst="rect">
            <a:avLst/>
          </a:prstGeom>
          <a:noFill/>
          <a:ln>
            <a:noFill/>
          </a:ln>
        </p:spPr>
      </p:pic>
      <p:pic>
        <p:nvPicPr>
          <p:cNvPr id="695" name="Google Shape;695;p97"/>
          <p:cNvPicPr preferRelativeResize="0"/>
          <p:nvPr/>
        </p:nvPicPr>
        <p:blipFill rotWithShape="1">
          <a:blip r:embed="rId3">
            <a:alphaModFix/>
          </a:blip>
          <a:srcRect b="0" l="0" r="0" t="0"/>
          <a:stretch/>
        </p:blipFill>
        <p:spPr>
          <a:xfrm>
            <a:off x="6944199" y="2552850"/>
            <a:ext cx="2539200" cy="2590643"/>
          </a:xfrm>
          <a:prstGeom prst="rect">
            <a:avLst/>
          </a:prstGeom>
          <a:noFill/>
          <a:ln>
            <a:noFill/>
          </a:ln>
        </p:spPr>
      </p:pic>
      <p:graphicFrame>
        <p:nvGraphicFramePr>
          <p:cNvPr id="696" name="Google Shape;696;p97"/>
          <p:cNvGraphicFramePr/>
          <p:nvPr/>
        </p:nvGraphicFramePr>
        <p:xfrm>
          <a:off x="193450" y="122088"/>
          <a:ext cx="3000000" cy="3000000"/>
        </p:xfrm>
        <a:graphic>
          <a:graphicData uri="http://schemas.openxmlformats.org/drawingml/2006/table">
            <a:tbl>
              <a:tblPr>
                <a:noFill/>
                <a:tableStyleId>{1CD64BAA-2A66-401A-97F2-24B92455EDC1}</a:tableStyleId>
              </a:tblPr>
              <a:tblGrid>
                <a:gridCol w="855750"/>
                <a:gridCol w="799150"/>
                <a:gridCol w="1808250"/>
                <a:gridCol w="1764650"/>
                <a:gridCol w="1764650"/>
                <a:gridCol w="1764650"/>
              </a:tblGrid>
              <a:tr h="304775">
                <a:tc gridSpan="2">
                  <a:txBody>
                    <a:bodyPr/>
                    <a:lstStyle/>
                    <a:p>
                      <a:pPr indent="0" lvl="0" marL="0" marR="0" rtl="0" algn="ctr">
                        <a:lnSpc>
                          <a:spcPct val="100000"/>
                        </a:lnSpc>
                        <a:spcBef>
                          <a:spcPts val="0"/>
                        </a:spcBef>
                        <a:spcAft>
                          <a:spcPts val="0"/>
                        </a:spcAft>
                        <a:buClr>
                          <a:srgbClr val="000000"/>
                        </a:buClr>
                        <a:buSzPts val="800"/>
                        <a:buFont typeface="Arial"/>
                        <a:buNone/>
                      </a:pPr>
                      <a:r>
                        <a:rPr b="1" lang="pt-BR" sz="800" u="none" cap="none" strike="noStrike">
                          <a:solidFill>
                            <a:srgbClr val="434343"/>
                          </a:solidFill>
                          <a:latin typeface="Manrope"/>
                          <a:ea typeface="Manrope"/>
                          <a:cs typeface="Manrope"/>
                          <a:sym typeface="Manrope"/>
                        </a:rPr>
                        <a:t>MÓDULO</a:t>
                      </a:r>
                      <a:endParaRPr b="1" sz="800" u="none" cap="none" strike="noStrike">
                        <a:solidFill>
                          <a:srgbClr val="434343"/>
                        </a:solidFill>
                        <a:latin typeface="Manrope"/>
                        <a:ea typeface="Manrope"/>
                        <a:cs typeface="Manrope"/>
                        <a:sym typeface="Manrope"/>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2"/>
                    </a:solidFill>
                  </a:tcPr>
                </a:tc>
                <a:tc hMerge="1"/>
                <a:tc>
                  <a:txBody>
                    <a:bodyPr/>
                    <a:lstStyle/>
                    <a:p>
                      <a:pPr indent="0" lvl="0" marL="0" marR="0" rtl="0" algn="ctr">
                        <a:lnSpc>
                          <a:spcPct val="100000"/>
                        </a:lnSpc>
                        <a:spcBef>
                          <a:spcPts val="0"/>
                        </a:spcBef>
                        <a:spcAft>
                          <a:spcPts val="0"/>
                        </a:spcAft>
                        <a:buClr>
                          <a:srgbClr val="000000"/>
                        </a:buClr>
                        <a:buSzPts val="800"/>
                        <a:buFont typeface="Arial"/>
                        <a:buNone/>
                      </a:pPr>
                      <a:r>
                        <a:rPr lang="pt-BR" sz="800" u="none" cap="none" strike="noStrike">
                          <a:solidFill>
                            <a:schemeClr val="lt1"/>
                          </a:solidFill>
                          <a:latin typeface="Manrope Medium"/>
                          <a:ea typeface="Manrope Medium"/>
                          <a:cs typeface="Manrope Medium"/>
                          <a:sym typeface="Manrope Medium"/>
                        </a:rPr>
                        <a:t>Ciência da Computação</a:t>
                      </a:r>
                      <a:endParaRPr sz="800" u="none" cap="none" strike="noStrike">
                        <a:solidFill>
                          <a:schemeClr val="lt1"/>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855EDE"/>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pt-BR" sz="800" u="none" cap="none" strike="noStrike">
                          <a:solidFill>
                            <a:schemeClr val="lt1"/>
                          </a:solidFill>
                          <a:latin typeface="Manrope Medium"/>
                          <a:ea typeface="Manrope Medium"/>
                          <a:cs typeface="Manrope Medium"/>
                          <a:sym typeface="Manrope Medium"/>
                        </a:rPr>
                        <a:t>Engenharia da Computação</a:t>
                      </a:r>
                      <a:endParaRPr sz="800" u="none" cap="none" strike="noStrike">
                        <a:solidFill>
                          <a:schemeClr val="lt1"/>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1426AB"/>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pt-BR" sz="800" u="none" cap="none" strike="noStrike">
                          <a:solidFill>
                            <a:schemeClr val="lt1"/>
                          </a:solidFill>
                          <a:latin typeface="Manrope Medium"/>
                          <a:ea typeface="Manrope Medium"/>
                          <a:cs typeface="Manrope Medium"/>
                          <a:sym typeface="Manrope Medium"/>
                        </a:rPr>
                        <a:t>Engenharia de Software</a:t>
                      </a:r>
                      <a:endParaRPr sz="800" u="none" cap="none" strike="noStrike">
                        <a:solidFill>
                          <a:schemeClr val="lt1"/>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FF4545"/>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pt-BR" sz="800" u="none" cap="none" strike="noStrike">
                          <a:solidFill>
                            <a:schemeClr val="lt1"/>
                          </a:solidFill>
                          <a:latin typeface="Manrope Medium"/>
                          <a:ea typeface="Manrope Medium"/>
                          <a:cs typeface="Manrope Medium"/>
                          <a:sym typeface="Manrope Medium"/>
                        </a:rPr>
                        <a:t>Sistemas de Informação</a:t>
                      </a:r>
                      <a:endParaRPr sz="800" u="none" cap="none" strike="noStrike">
                        <a:solidFill>
                          <a:schemeClr val="lt1"/>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9E9E9E"/>
                    </a:solidFill>
                  </a:tcPr>
                </a:tc>
              </a:tr>
              <a:tr h="236200">
                <a:tc rowSpan="4">
                  <a:txBody>
                    <a:bodyPr/>
                    <a:lstStyle/>
                    <a:p>
                      <a:pPr indent="0" lvl="0" marL="0" marR="0" rtl="0" algn="ctr">
                        <a:lnSpc>
                          <a:spcPct val="100000"/>
                        </a:lnSpc>
                        <a:spcBef>
                          <a:spcPts val="0"/>
                        </a:spcBef>
                        <a:spcAft>
                          <a:spcPts val="0"/>
                        </a:spcAft>
                        <a:buClr>
                          <a:srgbClr val="000000"/>
                        </a:buClr>
                        <a:buSzPts val="650"/>
                        <a:buFont typeface="Arial"/>
                        <a:buNone/>
                      </a:pPr>
                      <a:r>
                        <a:rPr b="1" lang="pt-BR" sz="650" u="none" cap="none" strike="noStrike">
                          <a:solidFill>
                            <a:srgbClr val="434343"/>
                          </a:solidFill>
                          <a:latin typeface="Manrope"/>
                          <a:ea typeface="Manrope"/>
                          <a:cs typeface="Manrope"/>
                          <a:sym typeface="Manrope"/>
                        </a:rPr>
                        <a:t>Ano 1</a:t>
                      </a:r>
                      <a:br>
                        <a:rPr b="1" lang="pt-BR" sz="650" u="none" cap="none" strike="noStrike">
                          <a:solidFill>
                            <a:srgbClr val="434343"/>
                          </a:solidFill>
                          <a:latin typeface="Manrope"/>
                          <a:ea typeface="Manrope"/>
                          <a:cs typeface="Manrope"/>
                          <a:sym typeface="Manrope"/>
                        </a:rPr>
                      </a:br>
                      <a:r>
                        <a:rPr b="1" lang="pt-BR" sz="650" u="none" cap="none" strike="noStrike">
                          <a:solidFill>
                            <a:srgbClr val="434343"/>
                          </a:solidFill>
                          <a:latin typeface="Manrope"/>
                          <a:ea typeface="Manrope"/>
                          <a:cs typeface="Manrope"/>
                          <a:sym typeface="Manrope"/>
                        </a:rPr>
                        <a:t>(Integral)</a:t>
                      </a:r>
                      <a:endParaRPr b="1" sz="650" u="none" cap="none" strike="noStrike">
                        <a:solidFill>
                          <a:srgbClr val="434343"/>
                        </a:solidFill>
                        <a:latin typeface="Manrope"/>
                        <a:ea typeface="Manrope"/>
                        <a:cs typeface="Manrope"/>
                        <a:sym typeface="Manrope"/>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50000"/>
                        </a:lnSpc>
                        <a:spcBef>
                          <a:spcPts val="0"/>
                        </a:spcBef>
                        <a:spcAft>
                          <a:spcPts val="0"/>
                        </a:spcAft>
                        <a:buClr>
                          <a:srgbClr val="000000"/>
                        </a:buClr>
                        <a:buSzPts val="650"/>
                        <a:buFont typeface="Arial"/>
                        <a:buNone/>
                      </a:pPr>
                      <a:r>
                        <a:rPr lang="pt-BR" sz="650" u="none" cap="none" strike="noStrike">
                          <a:solidFill>
                            <a:srgbClr val="434343"/>
                          </a:solidFill>
                          <a:latin typeface="Manrope ExtraBold"/>
                          <a:ea typeface="Manrope ExtraBold"/>
                          <a:cs typeface="Manrope ExtraBold"/>
                          <a:sym typeface="Manrope ExtraBold"/>
                        </a:rPr>
                        <a:t>Módulo 1</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gridSpan="4">
                  <a:txBody>
                    <a:bodyPr/>
                    <a:lstStyle/>
                    <a:p>
                      <a:pPr indent="0" lvl="0" marL="0" marR="0" rtl="0" algn="ctr">
                        <a:lnSpc>
                          <a:spcPct val="5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Desenvolvimento de jogo digital</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hMerge="1"/>
                <a:tc hMerge="1"/>
                <a:tc hMerge="1"/>
              </a:tr>
              <a:tr h="236200">
                <a:tc vMerge="1"/>
                <a:tc>
                  <a:txBody>
                    <a:bodyPr/>
                    <a:lstStyle/>
                    <a:p>
                      <a:pPr indent="0" lvl="0" marL="0" marR="0" rtl="0" algn="ctr">
                        <a:lnSpc>
                          <a:spcPct val="50000"/>
                        </a:lnSpc>
                        <a:spcBef>
                          <a:spcPts val="0"/>
                        </a:spcBef>
                        <a:spcAft>
                          <a:spcPts val="0"/>
                        </a:spcAft>
                        <a:buClr>
                          <a:srgbClr val="000000"/>
                        </a:buClr>
                        <a:buSzPts val="650"/>
                        <a:buFont typeface="Arial"/>
                        <a:buNone/>
                      </a:pPr>
                      <a:r>
                        <a:rPr lang="pt-BR" sz="650" u="none" cap="none" strike="noStrike">
                          <a:solidFill>
                            <a:srgbClr val="434343"/>
                          </a:solidFill>
                          <a:latin typeface="Manrope ExtraBold"/>
                          <a:ea typeface="Manrope ExtraBold"/>
                          <a:cs typeface="Manrope ExtraBold"/>
                          <a:sym typeface="Manrope ExtraBold"/>
                        </a:rPr>
                        <a:t>Módulo 2</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gridSpan="4">
                  <a:txBody>
                    <a:bodyPr/>
                    <a:lstStyle/>
                    <a:p>
                      <a:pPr indent="0" lvl="0" marL="0" marR="0" rtl="0" algn="ctr">
                        <a:lnSpc>
                          <a:spcPct val="5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Elaboração de aplicação para ambiente web</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hMerge="1"/>
                <a:tc hMerge="1"/>
                <a:tc hMerge="1"/>
              </a:tr>
              <a:tr h="236200">
                <a:tc vMerge="1"/>
                <a:tc>
                  <a:txBody>
                    <a:bodyPr/>
                    <a:lstStyle/>
                    <a:p>
                      <a:pPr indent="0" lvl="0" marL="0" marR="0" rtl="0" algn="ctr">
                        <a:lnSpc>
                          <a:spcPct val="50000"/>
                        </a:lnSpc>
                        <a:spcBef>
                          <a:spcPts val="0"/>
                        </a:spcBef>
                        <a:spcAft>
                          <a:spcPts val="0"/>
                        </a:spcAft>
                        <a:buClr>
                          <a:srgbClr val="000000"/>
                        </a:buClr>
                        <a:buSzPts val="650"/>
                        <a:buFont typeface="Arial"/>
                        <a:buNone/>
                      </a:pPr>
                      <a:r>
                        <a:rPr lang="pt-BR" sz="650" u="none" cap="none" strike="noStrike">
                          <a:solidFill>
                            <a:srgbClr val="434343"/>
                          </a:solidFill>
                          <a:latin typeface="Manrope ExtraBold"/>
                          <a:ea typeface="Manrope ExtraBold"/>
                          <a:cs typeface="Manrope ExtraBold"/>
                          <a:sym typeface="Manrope ExtraBold"/>
                        </a:rPr>
                        <a:t>Módulo 3</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gridSpan="4">
                  <a:txBody>
                    <a:bodyPr/>
                    <a:lstStyle/>
                    <a:p>
                      <a:pPr indent="0" lvl="0" marL="0" marR="0" rtl="0" algn="ctr">
                        <a:lnSpc>
                          <a:spcPct val="5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Construção de lógica para predição com inteligência artificial</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hMerge="1"/>
                <a:tc hMerge="1"/>
                <a:tc hMerge="1"/>
              </a:tr>
              <a:tr h="236200">
                <a:tc vMerge="1"/>
                <a:tc>
                  <a:txBody>
                    <a:bodyPr/>
                    <a:lstStyle/>
                    <a:p>
                      <a:pPr indent="0" lvl="0" marL="0" marR="0" rtl="0" algn="ctr">
                        <a:lnSpc>
                          <a:spcPct val="50000"/>
                        </a:lnSpc>
                        <a:spcBef>
                          <a:spcPts val="0"/>
                        </a:spcBef>
                        <a:spcAft>
                          <a:spcPts val="0"/>
                        </a:spcAft>
                        <a:buClr>
                          <a:srgbClr val="000000"/>
                        </a:buClr>
                        <a:buSzPts val="650"/>
                        <a:buFont typeface="Arial"/>
                        <a:buNone/>
                      </a:pPr>
                      <a:r>
                        <a:rPr lang="pt-BR" sz="650" u="none" cap="none" strike="noStrike">
                          <a:solidFill>
                            <a:srgbClr val="434343"/>
                          </a:solidFill>
                          <a:latin typeface="Manrope ExtraBold"/>
                          <a:ea typeface="Manrope ExtraBold"/>
                          <a:cs typeface="Manrope ExtraBold"/>
                          <a:sym typeface="Manrope ExtraBold"/>
                        </a:rPr>
                        <a:t>Módulo 4</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gridSpan="4">
                  <a:txBody>
                    <a:bodyPr/>
                    <a:lstStyle/>
                    <a:p>
                      <a:pPr indent="0" lvl="0" marL="0" marR="0" rtl="0" algn="ctr">
                        <a:lnSpc>
                          <a:spcPct val="5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Prototipação de solução para IoT</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hMerge="1"/>
                <a:tc hMerge="1"/>
                <a:tc hMerge="1"/>
              </a:tr>
              <a:tr h="380975">
                <a:tc rowSpan="4">
                  <a:txBody>
                    <a:bodyPr/>
                    <a:lstStyle/>
                    <a:p>
                      <a:pPr indent="0" lvl="0" marL="0" marR="0" rtl="0" algn="ctr">
                        <a:lnSpc>
                          <a:spcPct val="100000"/>
                        </a:lnSpc>
                        <a:spcBef>
                          <a:spcPts val="0"/>
                        </a:spcBef>
                        <a:spcAft>
                          <a:spcPts val="0"/>
                        </a:spcAft>
                        <a:buClr>
                          <a:srgbClr val="000000"/>
                        </a:buClr>
                        <a:buSzPts val="650"/>
                        <a:buFont typeface="Arial"/>
                        <a:buNone/>
                      </a:pPr>
                      <a:r>
                        <a:rPr b="1" lang="pt-BR" sz="650" u="none" cap="none" strike="noStrike">
                          <a:solidFill>
                            <a:srgbClr val="434343"/>
                          </a:solidFill>
                          <a:latin typeface="Manrope"/>
                          <a:ea typeface="Manrope"/>
                          <a:cs typeface="Manrope"/>
                          <a:sym typeface="Manrope"/>
                        </a:rPr>
                        <a:t>Ano 2</a:t>
                      </a:r>
                      <a:br>
                        <a:rPr b="1" lang="pt-BR" sz="650" u="none" cap="none" strike="noStrike">
                          <a:solidFill>
                            <a:srgbClr val="434343"/>
                          </a:solidFill>
                          <a:latin typeface="Manrope"/>
                          <a:ea typeface="Manrope"/>
                          <a:cs typeface="Manrope"/>
                          <a:sym typeface="Manrope"/>
                        </a:rPr>
                      </a:br>
                      <a:r>
                        <a:rPr b="1" lang="pt-BR" sz="650" u="none" cap="none" strike="noStrike">
                          <a:solidFill>
                            <a:srgbClr val="434343"/>
                          </a:solidFill>
                          <a:latin typeface="Manrope"/>
                          <a:ea typeface="Manrope"/>
                          <a:cs typeface="Manrope"/>
                          <a:sym typeface="Manrope"/>
                        </a:rPr>
                        <a:t>(Integral)</a:t>
                      </a:r>
                      <a:endParaRPr b="1" sz="650" u="none" cap="none" strike="noStrike">
                        <a:solidFill>
                          <a:srgbClr val="434343"/>
                        </a:solidFill>
                        <a:latin typeface="Manrope"/>
                        <a:ea typeface="Manrope"/>
                        <a:cs typeface="Manrope"/>
                        <a:sym typeface="Manrope"/>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50000"/>
                        </a:lnSpc>
                        <a:spcBef>
                          <a:spcPts val="0"/>
                        </a:spcBef>
                        <a:spcAft>
                          <a:spcPts val="0"/>
                        </a:spcAft>
                        <a:buClr>
                          <a:schemeClr val="dk1"/>
                        </a:buClr>
                        <a:buSzPts val="1100"/>
                        <a:buFont typeface="Arial"/>
                        <a:buNone/>
                      </a:pPr>
                      <a:r>
                        <a:rPr lang="pt-BR" sz="650" u="none" cap="none" strike="noStrike">
                          <a:solidFill>
                            <a:srgbClr val="434343"/>
                          </a:solidFill>
                          <a:latin typeface="Manrope ExtraBold"/>
                          <a:ea typeface="Manrope ExtraBold"/>
                          <a:cs typeface="Manrope ExtraBold"/>
                          <a:sym typeface="Manrope ExtraBold"/>
                        </a:rPr>
                        <a:t>Módulo 5</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Concepção de algoritmos de alta performance</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Simulação de robôs para aplicações diversas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Desenvolvimento de serviços em cloud computing</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Desenvolvimento de software descentralizado utilizando blockchain</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r>
              <a:tr h="380975">
                <a:tc vMerge="1"/>
                <a:tc>
                  <a:txBody>
                    <a:bodyPr/>
                    <a:lstStyle/>
                    <a:p>
                      <a:pPr indent="0" lvl="0" marL="0" marR="0" rtl="0" algn="ctr">
                        <a:lnSpc>
                          <a:spcPct val="50000"/>
                        </a:lnSpc>
                        <a:spcBef>
                          <a:spcPts val="0"/>
                        </a:spcBef>
                        <a:spcAft>
                          <a:spcPts val="0"/>
                        </a:spcAft>
                        <a:buClr>
                          <a:schemeClr val="dk1"/>
                        </a:buClr>
                        <a:buSzPts val="1100"/>
                        <a:buFont typeface="Arial"/>
                        <a:buNone/>
                      </a:pPr>
                      <a:r>
                        <a:rPr lang="pt-BR" sz="650" u="none" cap="none" strike="noStrike">
                          <a:solidFill>
                            <a:srgbClr val="434343"/>
                          </a:solidFill>
                          <a:latin typeface="Manrope ExtraBold"/>
                          <a:ea typeface="Manrope ExtraBold"/>
                          <a:cs typeface="Manrope ExtraBold"/>
                          <a:sym typeface="Manrope ExtraBold"/>
                        </a:rPr>
                        <a:t>Módulo 6</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Desenvolvimento de algoritmos em restrição de recursos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Concepção de sistema de automação industrial</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Elaboração de aplicação para dispositivos móveis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Elaboração de aplicação utilizando processamento de linguagem natural</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r>
              <a:tr h="480025">
                <a:tc vMerge="1"/>
                <a:tc>
                  <a:txBody>
                    <a:bodyPr/>
                    <a:lstStyle/>
                    <a:p>
                      <a:pPr indent="0" lvl="0" marL="0" marR="0" rtl="0" algn="ctr">
                        <a:lnSpc>
                          <a:spcPct val="50000"/>
                        </a:lnSpc>
                        <a:spcBef>
                          <a:spcPts val="0"/>
                        </a:spcBef>
                        <a:spcAft>
                          <a:spcPts val="0"/>
                        </a:spcAft>
                        <a:buClr>
                          <a:schemeClr val="dk1"/>
                        </a:buClr>
                        <a:buSzPts val="1100"/>
                        <a:buFont typeface="Arial"/>
                        <a:buNone/>
                      </a:pPr>
                      <a:r>
                        <a:rPr lang="pt-BR" sz="650" u="none" cap="none" strike="noStrike">
                          <a:solidFill>
                            <a:srgbClr val="434343"/>
                          </a:solidFill>
                          <a:latin typeface="Manrope ExtraBold"/>
                          <a:ea typeface="Manrope ExtraBold"/>
                          <a:cs typeface="Manrope ExtraBold"/>
                          <a:sym typeface="Manrope ExtraBold"/>
                        </a:rPr>
                        <a:t>Módulo 7</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Implementação de protocolos e algoritmos para aplicações distribuídas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Projeto de sistema de manutenção preditiva</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Implantação de automação com reconhecimento de voz</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Implantação de sistemas de gestão empresarial</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r>
              <a:tr h="380975">
                <a:tc vMerge="1"/>
                <a:tc>
                  <a:txBody>
                    <a:bodyPr/>
                    <a:lstStyle/>
                    <a:p>
                      <a:pPr indent="0" lvl="0" marL="0" marR="0" rtl="0" algn="ctr">
                        <a:lnSpc>
                          <a:spcPct val="50000"/>
                        </a:lnSpc>
                        <a:spcBef>
                          <a:spcPts val="0"/>
                        </a:spcBef>
                        <a:spcAft>
                          <a:spcPts val="0"/>
                        </a:spcAft>
                        <a:buClr>
                          <a:schemeClr val="dk1"/>
                        </a:buClr>
                        <a:buSzPts val="1100"/>
                        <a:buFont typeface="Arial"/>
                        <a:buNone/>
                      </a:pPr>
                      <a:r>
                        <a:rPr lang="pt-BR" sz="650" u="none" cap="none" strike="noStrike">
                          <a:solidFill>
                            <a:srgbClr val="434343"/>
                          </a:solidFill>
                          <a:latin typeface="Manrope ExtraBold"/>
                          <a:ea typeface="Manrope ExtraBold"/>
                          <a:cs typeface="Manrope ExtraBold"/>
                          <a:sym typeface="Manrope ExtraBold"/>
                        </a:rPr>
                        <a:t>Módulo 8</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Elaboração de ledgers via blockchain</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Prototipação de um veículo terrestre autônomo</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Projeto de arquitetura de software</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Integração, gerenciamento e análise de big data</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r>
              <a:tr h="480025">
                <a:tc rowSpan="4">
                  <a:txBody>
                    <a:bodyPr/>
                    <a:lstStyle/>
                    <a:p>
                      <a:pPr indent="0" lvl="0" marL="0" marR="0" rtl="0" algn="ctr">
                        <a:lnSpc>
                          <a:spcPct val="100000"/>
                        </a:lnSpc>
                        <a:spcBef>
                          <a:spcPts val="0"/>
                        </a:spcBef>
                        <a:spcAft>
                          <a:spcPts val="0"/>
                        </a:spcAft>
                        <a:buClr>
                          <a:srgbClr val="000000"/>
                        </a:buClr>
                        <a:buSzPts val="650"/>
                        <a:buFont typeface="Arial"/>
                        <a:buNone/>
                      </a:pPr>
                      <a:r>
                        <a:rPr b="1" lang="pt-BR" sz="650" u="none" cap="none" strike="noStrike">
                          <a:solidFill>
                            <a:srgbClr val="434343"/>
                          </a:solidFill>
                          <a:latin typeface="Manrope"/>
                          <a:ea typeface="Manrope"/>
                          <a:cs typeface="Manrope"/>
                          <a:sym typeface="Manrope"/>
                        </a:rPr>
                        <a:t>Ano 3</a:t>
                      </a:r>
                      <a:br>
                        <a:rPr b="1" lang="pt-BR" sz="650" u="none" cap="none" strike="noStrike">
                          <a:solidFill>
                            <a:srgbClr val="434343"/>
                          </a:solidFill>
                          <a:latin typeface="Manrope"/>
                          <a:ea typeface="Manrope"/>
                          <a:cs typeface="Manrope"/>
                          <a:sym typeface="Manrope"/>
                        </a:rPr>
                      </a:br>
                      <a:r>
                        <a:rPr b="1" lang="pt-BR" sz="650" u="none" cap="none" strike="noStrike">
                          <a:solidFill>
                            <a:srgbClr val="434343"/>
                          </a:solidFill>
                          <a:latin typeface="Manrope"/>
                          <a:ea typeface="Manrope"/>
                          <a:cs typeface="Manrope"/>
                          <a:sym typeface="Manrope"/>
                        </a:rPr>
                        <a:t>(Meio Período)</a:t>
                      </a:r>
                      <a:br>
                        <a:rPr b="1" lang="pt-BR" sz="650" u="none" cap="none" strike="noStrike">
                          <a:solidFill>
                            <a:srgbClr val="434343"/>
                          </a:solidFill>
                          <a:latin typeface="Manrope"/>
                          <a:ea typeface="Manrope"/>
                          <a:cs typeface="Manrope"/>
                          <a:sym typeface="Manrope"/>
                        </a:rPr>
                      </a:br>
                      <a:r>
                        <a:rPr b="1" lang="pt-BR" sz="650" u="none" cap="none" strike="noStrike">
                          <a:solidFill>
                            <a:srgbClr val="434343"/>
                          </a:solidFill>
                          <a:latin typeface="Manrope"/>
                          <a:ea typeface="Manrope"/>
                          <a:cs typeface="Manrope"/>
                          <a:sym typeface="Manrope"/>
                        </a:rPr>
                        <a:t>+ Estágio</a:t>
                      </a:r>
                      <a:endParaRPr b="1" sz="650" u="none" cap="none" strike="noStrike">
                        <a:solidFill>
                          <a:srgbClr val="434343"/>
                        </a:solidFill>
                        <a:latin typeface="Manrope"/>
                        <a:ea typeface="Manrope"/>
                        <a:cs typeface="Manrope"/>
                        <a:sym typeface="Manrope"/>
                      </a:endParaRPr>
                    </a:p>
                    <a:p>
                      <a:pPr indent="0" lvl="0" marL="0" marR="0" rtl="0" algn="ctr">
                        <a:lnSpc>
                          <a:spcPct val="100000"/>
                        </a:lnSpc>
                        <a:spcBef>
                          <a:spcPts val="0"/>
                        </a:spcBef>
                        <a:spcAft>
                          <a:spcPts val="0"/>
                        </a:spcAft>
                        <a:buClr>
                          <a:srgbClr val="000000"/>
                        </a:buClr>
                        <a:buSzPts val="650"/>
                        <a:buFont typeface="Arial"/>
                        <a:buNone/>
                      </a:pPr>
                      <a:r>
                        <a:t/>
                      </a:r>
                      <a:endParaRPr b="1" sz="650" u="none" cap="none" strike="noStrike">
                        <a:solidFill>
                          <a:srgbClr val="434343"/>
                        </a:solidFill>
                        <a:latin typeface="Manrope"/>
                        <a:ea typeface="Manrope"/>
                        <a:cs typeface="Manrope"/>
                        <a:sym typeface="Manrope"/>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50000"/>
                        </a:lnSpc>
                        <a:spcBef>
                          <a:spcPts val="0"/>
                        </a:spcBef>
                        <a:spcAft>
                          <a:spcPts val="0"/>
                        </a:spcAft>
                        <a:buClr>
                          <a:schemeClr val="dk1"/>
                        </a:buClr>
                        <a:buSzPts val="1100"/>
                        <a:buFont typeface="Arial"/>
                        <a:buNone/>
                      </a:pPr>
                      <a:r>
                        <a:rPr lang="pt-BR" sz="650" u="none" cap="none" strike="noStrike">
                          <a:solidFill>
                            <a:srgbClr val="434343"/>
                          </a:solidFill>
                          <a:latin typeface="Manrope ExtraBold"/>
                          <a:ea typeface="Manrope ExtraBold"/>
                          <a:cs typeface="Manrope ExtraBold"/>
                          <a:sym typeface="Manrope ExtraBold"/>
                        </a:rPr>
                        <a:t>Módulo 9</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Treinamento de modelos de inteligência artificial para jogos digitais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Planejamento de hiperconectividade para cidades inteligentes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Construção de testes automatizados e controle de qualidade de software</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Desenho de relatórios e painéis de controle de dados gerenciais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r>
              <a:tr h="380975">
                <a:tc vMerge="1"/>
                <a:tc>
                  <a:txBody>
                    <a:bodyPr/>
                    <a:lstStyle/>
                    <a:p>
                      <a:pPr indent="0" lvl="0" marL="0" marR="0" rtl="0" algn="ctr">
                        <a:lnSpc>
                          <a:spcPct val="50000"/>
                        </a:lnSpc>
                        <a:spcBef>
                          <a:spcPts val="0"/>
                        </a:spcBef>
                        <a:spcAft>
                          <a:spcPts val="0"/>
                        </a:spcAft>
                        <a:buClr>
                          <a:schemeClr val="dk1"/>
                        </a:buClr>
                        <a:buSzPts val="1100"/>
                        <a:buFont typeface="Arial"/>
                        <a:buNone/>
                      </a:pPr>
                      <a:r>
                        <a:rPr lang="pt-BR" sz="650" u="none" cap="none" strike="noStrike">
                          <a:solidFill>
                            <a:srgbClr val="434343"/>
                          </a:solidFill>
                          <a:latin typeface="Manrope ExtraBold"/>
                          <a:ea typeface="Manrope ExtraBold"/>
                          <a:cs typeface="Manrope ExtraBold"/>
                          <a:sym typeface="Manrope ExtraBold"/>
                        </a:rPr>
                        <a:t>Módulo 10</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Criação de processadores de linguagem natural para chatbots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Desenvolvimento de aplicação para sistemas embarcados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Concepção de fluxo de entrega contínua</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Desenvolvimento de modelo preditivo em aplicações de negócios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r>
              <a:tr h="380975">
                <a:tc vMerge="1"/>
                <a:tc>
                  <a:txBody>
                    <a:bodyPr/>
                    <a:lstStyle/>
                    <a:p>
                      <a:pPr indent="0" lvl="0" marL="0" marR="0" rtl="0" algn="ctr">
                        <a:lnSpc>
                          <a:spcPct val="50000"/>
                        </a:lnSpc>
                        <a:spcBef>
                          <a:spcPts val="0"/>
                        </a:spcBef>
                        <a:spcAft>
                          <a:spcPts val="0"/>
                        </a:spcAft>
                        <a:buClr>
                          <a:schemeClr val="dk1"/>
                        </a:buClr>
                        <a:buSzPts val="1100"/>
                        <a:buFont typeface="Arial"/>
                        <a:buNone/>
                      </a:pPr>
                      <a:r>
                        <a:rPr lang="pt-BR" sz="650" u="none" cap="none" strike="noStrike">
                          <a:solidFill>
                            <a:srgbClr val="434343"/>
                          </a:solidFill>
                          <a:latin typeface="Manrope ExtraBold"/>
                          <a:ea typeface="Manrope ExtraBold"/>
                          <a:cs typeface="Manrope ExtraBold"/>
                          <a:sym typeface="Manrope ExtraBold"/>
                        </a:rPr>
                        <a:t>Módulo 11</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Desenvolvimento de solução para processamento massivo de dados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Concepção de sistema em edge computing</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Projeto de estrutura e governança para análise de dados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650"/>
                        <a:buFont typeface="Arial"/>
                        <a:buNone/>
                      </a:pPr>
                      <a:r>
                        <a:rPr lang="pt-BR" sz="650" u="none" cap="none" strike="noStrike">
                          <a:solidFill>
                            <a:srgbClr val="434343"/>
                          </a:solidFill>
                          <a:latin typeface="Manrope Medium"/>
                          <a:ea typeface="Manrope Medium"/>
                          <a:cs typeface="Manrope Medium"/>
                          <a:sym typeface="Manrope Medium"/>
                        </a:rPr>
                        <a:t>Análise comportamental de usuário em interfaces digitais</a:t>
                      </a:r>
                      <a:endParaRPr sz="650" u="none" cap="none" strike="noStrike">
                        <a:solidFill>
                          <a:srgbClr val="434343"/>
                        </a:solidFill>
                        <a:latin typeface="Manrope Medium"/>
                        <a:ea typeface="Manrope Medium"/>
                        <a:cs typeface="Manrope Medium"/>
                        <a:sym typeface="Manrope Medium"/>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r>
              <a:tr h="281900">
                <a:tc vMerge="1"/>
                <a:tc>
                  <a:txBody>
                    <a:bodyPr/>
                    <a:lstStyle/>
                    <a:p>
                      <a:pPr indent="0" lvl="0" marL="0" marR="0" rtl="0" algn="ctr">
                        <a:lnSpc>
                          <a:spcPct val="50000"/>
                        </a:lnSpc>
                        <a:spcBef>
                          <a:spcPts val="0"/>
                        </a:spcBef>
                        <a:spcAft>
                          <a:spcPts val="0"/>
                        </a:spcAft>
                        <a:buClr>
                          <a:schemeClr val="dk1"/>
                        </a:buClr>
                        <a:buSzPts val="1100"/>
                        <a:buFont typeface="Arial"/>
                        <a:buNone/>
                      </a:pPr>
                      <a:r>
                        <a:rPr lang="pt-BR" sz="650" u="none" cap="none" strike="noStrike">
                          <a:solidFill>
                            <a:srgbClr val="434343"/>
                          </a:solidFill>
                          <a:latin typeface="Manrope ExtraBold"/>
                          <a:ea typeface="Manrope ExtraBold"/>
                          <a:cs typeface="Manrope ExtraBold"/>
                          <a:sym typeface="Manrope ExtraBold"/>
                        </a:rPr>
                        <a:t>Módulo 12</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Projetos Especiais</a:t>
                      </a:r>
                      <a:endParaRPr sz="650">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a:t>
                      </a:r>
                      <a:r>
                        <a:rPr lang="pt-BR" sz="650">
                          <a:solidFill>
                            <a:srgbClr val="434343"/>
                          </a:solidFill>
                          <a:latin typeface="Manrope ExtraBold"/>
                          <a:ea typeface="Manrope ExtraBold"/>
                          <a:cs typeface="Manrope ExtraBold"/>
                          <a:sym typeface="Manrope ExtraBold"/>
                        </a:rPr>
                        <a:t>rojetos Especiais</a:t>
                      </a:r>
                      <a:endParaRPr sz="650">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Projetos Especiais</a:t>
                      </a:r>
                      <a:endParaRPr sz="650">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pt-BR" sz="650">
                          <a:solidFill>
                            <a:srgbClr val="434343"/>
                          </a:solidFill>
                          <a:latin typeface="Manrope ExtraBold"/>
                          <a:ea typeface="Manrope ExtraBold"/>
                          <a:cs typeface="Manrope ExtraBold"/>
                          <a:sym typeface="Manrope ExtraBold"/>
                        </a:rPr>
                        <a:t>P</a:t>
                      </a:r>
                      <a:r>
                        <a:rPr lang="pt-BR" sz="650" u="none" cap="none" strike="noStrike">
                          <a:solidFill>
                            <a:srgbClr val="434343"/>
                          </a:solidFill>
                          <a:latin typeface="Manrope ExtraBold"/>
                          <a:ea typeface="Manrope ExtraBold"/>
                          <a:cs typeface="Manrope ExtraBold"/>
                          <a:sym typeface="Manrope ExtraBold"/>
                        </a:rPr>
                        <a:t>rojetos Especiais</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r>
              <a:tr h="502900">
                <a:tc>
                  <a:txBody>
                    <a:bodyPr/>
                    <a:lstStyle/>
                    <a:p>
                      <a:pPr indent="0" lvl="0" marL="0" marR="0" rtl="0" algn="ctr">
                        <a:lnSpc>
                          <a:spcPct val="100000"/>
                        </a:lnSpc>
                        <a:spcBef>
                          <a:spcPts val="0"/>
                        </a:spcBef>
                        <a:spcAft>
                          <a:spcPts val="0"/>
                        </a:spcAft>
                        <a:buClr>
                          <a:srgbClr val="000000"/>
                        </a:buClr>
                        <a:buSzPts val="650"/>
                        <a:buFont typeface="Arial"/>
                        <a:buNone/>
                      </a:pPr>
                      <a:r>
                        <a:rPr b="1" lang="pt-BR" sz="650" u="none" cap="none" strike="noStrike">
                          <a:solidFill>
                            <a:srgbClr val="434343"/>
                          </a:solidFill>
                          <a:latin typeface="Manrope"/>
                          <a:ea typeface="Manrope"/>
                          <a:cs typeface="Manrope"/>
                          <a:sym typeface="Manrope"/>
                        </a:rPr>
                        <a:t>Ano 4</a:t>
                      </a:r>
                      <a:br>
                        <a:rPr b="1" lang="pt-BR" sz="650" u="none" cap="none" strike="noStrike">
                          <a:solidFill>
                            <a:srgbClr val="434343"/>
                          </a:solidFill>
                          <a:latin typeface="Manrope"/>
                          <a:ea typeface="Manrope"/>
                          <a:cs typeface="Manrope"/>
                          <a:sym typeface="Manrope"/>
                        </a:rPr>
                      </a:br>
                      <a:r>
                        <a:rPr b="1" lang="pt-BR" sz="650" u="none" cap="none" strike="noStrike">
                          <a:solidFill>
                            <a:srgbClr val="434343"/>
                          </a:solidFill>
                          <a:latin typeface="Manrope"/>
                          <a:ea typeface="Manrope"/>
                          <a:cs typeface="Manrope"/>
                          <a:sym typeface="Manrope"/>
                        </a:rPr>
                        <a:t>(Meio Período)</a:t>
                      </a:r>
                      <a:br>
                        <a:rPr b="1" lang="pt-BR" sz="650" u="none" cap="none" strike="noStrike">
                          <a:solidFill>
                            <a:srgbClr val="434343"/>
                          </a:solidFill>
                          <a:latin typeface="Manrope"/>
                          <a:ea typeface="Manrope"/>
                          <a:cs typeface="Manrope"/>
                          <a:sym typeface="Manrope"/>
                        </a:rPr>
                      </a:br>
                      <a:r>
                        <a:rPr b="1" lang="pt-BR" sz="650" u="none" cap="none" strike="noStrike">
                          <a:solidFill>
                            <a:srgbClr val="434343"/>
                          </a:solidFill>
                          <a:latin typeface="Manrope"/>
                          <a:ea typeface="Manrope"/>
                          <a:cs typeface="Manrope"/>
                          <a:sym typeface="Manrope"/>
                        </a:rPr>
                        <a:t>+ Estágio</a:t>
                      </a:r>
                      <a:endParaRPr b="1" sz="650" u="none" cap="none" strike="noStrike">
                        <a:solidFill>
                          <a:srgbClr val="434343"/>
                        </a:solidFill>
                        <a:latin typeface="Manrope"/>
                        <a:ea typeface="Manrope"/>
                        <a:cs typeface="Manrope"/>
                        <a:sym typeface="Manrope"/>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a:txBody>
                    <a:bodyPr/>
                    <a:lstStyle/>
                    <a:p>
                      <a:pPr indent="0" lvl="0" marL="0" marR="0" rtl="0" algn="ctr">
                        <a:lnSpc>
                          <a:spcPct val="50000"/>
                        </a:lnSpc>
                        <a:spcBef>
                          <a:spcPts val="0"/>
                        </a:spcBef>
                        <a:spcAft>
                          <a:spcPts val="0"/>
                        </a:spcAft>
                        <a:buClr>
                          <a:schemeClr val="dk1"/>
                        </a:buClr>
                        <a:buSzPts val="1100"/>
                        <a:buFont typeface="Arial"/>
                        <a:buNone/>
                      </a:pPr>
                      <a:r>
                        <a:rPr lang="pt-BR" sz="650" u="none" cap="none" strike="noStrike">
                          <a:solidFill>
                            <a:srgbClr val="434343"/>
                          </a:solidFill>
                          <a:latin typeface="Manrope ExtraBold"/>
                          <a:ea typeface="Manrope ExtraBold"/>
                          <a:cs typeface="Manrope ExtraBold"/>
                          <a:sym typeface="Manrope ExtraBold"/>
                        </a:rPr>
                        <a:t>Módulo 13 - 16</a:t>
                      </a:r>
                      <a:endParaRPr sz="6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chemeClr val="lt1"/>
                    </a:solidFill>
                  </a:tcPr>
                </a:tc>
                <a:tc gridSpan="4">
                  <a:txBody>
                    <a:bodyPr/>
                    <a:lstStyle/>
                    <a:p>
                      <a:pPr indent="0" lvl="0" marL="0" marR="0" rtl="0" algn="ctr">
                        <a:lnSpc>
                          <a:spcPct val="100000"/>
                        </a:lnSpc>
                        <a:spcBef>
                          <a:spcPts val="0"/>
                        </a:spcBef>
                        <a:spcAft>
                          <a:spcPts val="0"/>
                        </a:spcAft>
                        <a:buClr>
                          <a:srgbClr val="000000"/>
                        </a:buClr>
                        <a:buSzPts val="750"/>
                        <a:buFont typeface="Arial"/>
                        <a:buNone/>
                      </a:pPr>
                      <a:r>
                        <a:rPr lang="pt-BR" sz="750" u="none" cap="none" strike="noStrike">
                          <a:solidFill>
                            <a:srgbClr val="434343"/>
                          </a:solidFill>
                          <a:latin typeface="Manrope ExtraBold"/>
                          <a:ea typeface="Manrope ExtraBold"/>
                          <a:cs typeface="Manrope ExtraBold"/>
                          <a:sym typeface="Manrope ExtraBold"/>
                        </a:rPr>
                        <a:t>PROGRAMA DE ACELERAÇÃO DE CARREIRA: ACADEMIA, EMPREENDEDORISMO OU MERCADO</a:t>
                      </a:r>
                      <a:endParaRPr sz="750" u="none" cap="none" strike="noStrike">
                        <a:solidFill>
                          <a:srgbClr val="434343"/>
                        </a:solidFill>
                        <a:latin typeface="Manrope ExtraBold"/>
                        <a:ea typeface="Manrope ExtraBold"/>
                        <a:cs typeface="Manrope ExtraBold"/>
                        <a:sym typeface="Manrope ExtraBold"/>
                      </a:endParaRPr>
                    </a:p>
                  </a:txBody>
                  <a:tcPr marT="91425" marB="91425" marR="91425" marL="91425" anchor="ctr">
                    <a:lnL cap="flat" cmpd="sng" w="9525">
                      <a:solidFill>
                        <a:srgbClr val="4A17AB"/>
                      </a:solidFill>
                      <a:prstDash val="dot"/>
                      <a:round/>
                      <a:headEnd len="sm" w="sm" type="none"/>
                      <a:tailEnd len="sm" w="sm" type="none"/>
                    </a:lnL>
                    <a:lnR cap="flat" cmpd="sng" w="9525">
                      <a:solidFill>
                        <a:srgbClr val="4A17AB"/>
                      </a:solidFill>
                      <a:prstDash val="dot"/>
                      <a:round/>
                      <a:headEnd len="sm" w="sm" type="none"/>
                      <a:tailEnd len="sm" w="sm" type="none"/>
                    </a:lnR>
                    <a:lnT cap="flat" cmpd="sng" w="9525">
                      <a:solidFill>
                        <a:srgbClr val="4A17AB"/>
                      </a:solidFill>
                      <a:prstDash val="dot"/>
                      <a:round/>
                      <a:headEnd len="sm" w="sm" type="none"/>
                      <a:tailEnd len="sm" w="sm" type="none"/>
                    </a:lnT>
                    <a:lnB cap="flat" cmpd="sng" w="9525">
                      <a:solidFill>
                        <a:srgbClr val="4A17AB"/>
                      </a:solidFill>
                      <a:prstDash val="dot"/>
                      <a:round/>
                      <a:headEnd len="sm" w="sm" type="none"/>
                      <a:tailEnd len="sm" w="sm" type="none"/>
                    </a:lnB>
                    <a:solidFill>
                      <a:srgbClr val="ECECEC"/>
                    </a:solidFill>
                  </a:tcPr>
                </a:tc>
                <a:tc hMerge="1"/>
                <a:tc hMerge="1"/>
                <a:tc hMerge="1"/>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700" name="Shape 700"/>
        <p:cNvGrpSpPr/>
        <p:nvPr/>
      </p:nvGrpSpPr>
      <p:grpSpPr>
        <a:xfrm>
          <a:off x="0" y="0"/>
          <a:ext cx="0" cy="0"/>
          <a:chOff x="0" y="0"/>
          <a:chExt cx="0" cy="0"/>
        </a:xfrm>
      </p:grpSpPr>
      <p:pic>
        <p:nvPicPr>
          <p:cNvPr id="701" name="Google Shape;701;p98"/>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702" name="Google Shape;702;p98"/>
          <p:cNvSpPr txBox="1"/>
          <p:nvPr/>
        </p:nvSpPr>
        <p:spPr>
          <a:xfrm>
            <a:off x="521775" y="257450"/>
            <a:ext cx="3449400" cy="923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Exemplos de aplicações  e modelos para</a:t>
            </a:r>
            <a:endParaRPr b="1" sz="1800">
              <a:solidFill>
                <a:schemeClr val="lt2"/>
              </a:solidFill>
              <a:highlight>
                <a:srgbClr val="2E2640"/>
              </a:highlight>
              <a:latin typeface="Space Mono"/>
              <a:ea typeface="Space Mono"/>
              <a:cs typeface="Space Mono"/>
              <a:sym typeface="Space Mono"/>
            </a:endParaRPr>
          </a:p>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serem utilizados</a:t>
            </a:r>
            <a:endParaRPr b="1" sz="1800">
              <a:solidFill>
                <a:schemeClr val="lt2"/>
              </a:solidFill>
              <a:highlight>
                <a:srgbClr val="2E2640"/>
              </a:highlight>
              <a:latin typeface="Space Mono"/>
              <a:ea typeface="Space Mono"/>
              <a:cs typeface="Space Mono"/>
              <a:sym typeface="Space Mono"/>
            </a:endParaRPr>
          </a:p>
        </p:txBody>
      </p:sp>
      <p:cxnSp>
        <p:nvCxnSpPr>
          <p:cNvPr id="703" name="Google Shape;703;p98"/>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704" name="Google Shape;704;p98"/>
          <p:cNvSpPr txBox="1"/>
          <p:nvPr/>
        </p:nvSpPr>
        <p:spPr>
          <a:xfrm>
            <a:off x="572975" y="2863550"/>
            <a:ext cx="3449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rgbClr val="2E2640"/>
                </a:solidFill>
                <a:latin typeface="Space Mono"/>
                <a:ea typeface="Space Mono"/>
                <a:cs typeface="Space Mono"/>
                <a:sym typeface="Space Mono"/>
              </a:rPr>
              <a:t>INFORMAÇÕES PESSOAIS</a:t>
            </a:r>
            <a:endParaRPr b="1" sz="1800">
              <a:solidFill>
                <a:srgbClr val="2E2640"/>
              </a:solidFill>
              <a:latin typeface="Space Mono"/>
              <a:ea typeface="Space Mono"/>
              <a:cs typeface="Space Mono"/>
              <a:sym typeface="Space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9"/>
          <p:cNvSpPr/>
          <p:nvPr/>
        </p:nvSpPr>
        <p:spPr>
          <a:xfrm>
            <a:off x="38" y="-11475"/>
            <a:ext cx="9144000" cy="5143500"/>
          </a:xfrm>
          <a:prstGeom prst="rect">
            <a:avLst/>
          </a:prstGeom>
          <a:solidFill>
            <a:srgbClr val="ECECE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710" name="Google Shape;710;p99"/>
          <p:cNvPicPr preferRelativeResize="0"/>
          <p:nvPr/>
        </p:nvPicPr>
        <p:blipFill>
          <a:blip r:embed="rId3">
            <a:alphaModFix/>
          </a:blip>
          <a:stretch>
            <a:fillRect/>
          </a:stretch>
        </p:blipFill>
        <p:spPr>
          <a:xfrm>
            <a:off x="0" y="-11475"/>
            <a:ext cx="9144000" cy="5143500"/>
          </a:xfrm>
          <a:prstGeom prst="rect">
            <a:avLst/>
          </a:prstGeom>
          <a:noFill/>
          <a:ln>
            <a:noFill/>
          </a:ln>
        </p:spPr>
      </p:pic>
      <p:pic>
        <p:nvPicPr>
          <p:cNvPr id="711" name="Google Shape;711;p99"/>
          <p:cNvPicPr preferRelativeResize="0"/>
          <p:nvPr/>
        </p:nvPicPr>
        <p:blipFill>
          <a:blip r:embed="rId4">
            <a:alphaModFix/>
          </a:blip>
          <a:stretch>
            <a:fillRect/>
          </a:stretch>
        </p:blipFill>
        <p:spPr>
          <a:xfrm>
            <a:off x="8303450" y="4594638"/>
            <a:ext cx="649939" cy="355838"/>
          </a:xfrm>
          <a:prstGeom prst="rect">
            <a:avLst/>
          </a:prstGeom>
          <a:noFill/>
          <a:ln>
            <a:noFill/>
          </a:ln>
        </p:spPr>
      </p:pic>
      <p:sp>
        <p:nvSpPr>
          <p:cNvPr id="712" name="Google Shape;712;p99"/>
          <p:cNvSpPr txBox="1"/>
          <p:nvPr/>
        </p:nvSpPr>
        <p:spPr>
          <a:xfrm>
            <a:off x="3441725" y="3872850"/>
            <a:ext cx="3511200" cy="4464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pt-BR" sz="2300">
                <a:solidFill>
                  <a:srgbClr val="2E2640"/>
                </a:solidFill>
                <a:latin typeface="Space Mono"/>
                <a:ea typeface="Space Mono"/>
                <a:cs typeface="Space Mono"/>
                <a:sym typeface="Space Mono"/>
              </a:rPr>
              <a:t>Nome da pessoa</a:t>
            </a:r>
            <a:endParaRPr sz="2300">
              <a:solidFill>
                <a:srgbClr val="2E2640"/>
              </a:solidFill>
              <a:latin typeface="Space Mono"/>
              <a:ea typeface="Space Mono"/>
              <a:cs typeface="Space Mono"/>
              <a:sym typeface="Space Mono"/>
            </a:endParaRPr>
          </a:p>
        </p:txBody>
      </p:sp>
      <p:sp>
        <p:nvSpPr>
          <p:cNvPr id="713" name="Google Shape;713;p99"/>
          <p:cNvSpPr txBox="1"/>
          <p:nvPr/>
        </p:nvSpPr>
        <p:spPr>
          <a:xfrm>
            <a:off x="3441725" y="4319250"/>
            <a:ext cx="3511200" cy="246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pt-BR" sz="1000">
                <a:solidFill>
                  <a:schemeClr val="lt1"/>
                </a:solidFill>
                <a:highlight>
                  <a:srgbClr val="FF4545"/>
                </a:highlight>
                <a:latin typeface="Manrope"/>
                <a:ea typeface="Manrope"/>
                <a:cs typeface="Manrope"/>
                <a:sym typeface="Manrope"/>
              </a:rPr>
              <a:t>Informação relevante</a:t>
            </a:r>
            <a:endParaRPr sz="1000">
              <a:solidFill>
                <a:schemeClr val="lt1"/>
              </a:solidFill>
              <a:highlight>
                <a:srgbClr val="FF4545"/>
              </a:highlight>
              <a:latin typeface="Manrope"/>
              <a:ea typeface="Manrope"/>
              <a:cs typeface="Manrope"/>
              <a:sym typeface="Manrope"/>
            </a:endParaRPr>
          </a:p>
        </p:txBody>
      </p:sp>
      <p:sp>
        <p:nvSpPr>
          <p:cNvPr id="714" name="Google Shape;714;p99"/>
          <p:cNvSpPr txBox="1"/>
          <p:nvPr/>
        </p:nvSpPr>
        <p:spPr>
          <a:xfrm>
            <a:off x="3441725" y="4594650"/>
            <a:ext cx="3511200" cy="246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pt-BR" sz="1000">
                <a:solidFill>
                  <a:srgbClr val="2E2640"/>
                </a:solidFill>
                <a:latin typeface="Manrope"/>
                <a:ea typeface="Manrope"/>
                <a:cs typeface="Manrope"/>
                <a:sym typeface="Manrope"/>
              </a:rPr>
              <a:t>email ou contato</a:t>
            </a:r>
            <a:endParaRPr sz="1000">
              <a:solidFill>
                <a:srgbClr val="2E2640"/>
              </a:solidFill>
              <a:latin typeface="Manrope"/>
              <a:ea typeface="Manrope"/>
              <a:cs typeface="Manrope"/>
              <a:sym typeface="Manrope"/>
            </a:endParaRPr>
          </a:p>
        </p:txBody>
      </p:sp>
      <p:pic>
        <p:nvPicPr>
          <p:cNvPr id="715" name="Google Shape;715;p99"/>
          <p:cNvPicPr preferRelativeResize="0"/>
          <p:nvPr/>
        </p:nvPicPr>
        <p:blipFill>
          <a:blip r:embed="rId5">
            <a:alphaModFix/>
          </a:blip>
          <a:stretch>
            <a:fillRect/>
          </a:stretch>
        </p:blipFill>
        <p:spPr>
          <a:xfrm>
            <a:off x="2191073" y="3821252"/>
            <a:ext cx="1129252" cy="112922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100"/>
          <p:cNvPicPr preferRelativeResize="0"/>
          <p:nvPr/>
        </p:nvPicPr>
        <p:blipFill>
          <a:blip r:embed="rId3">
            <a:alphaModFix/>
          </a:blip>
          <a:stretch>
            <a:fillRect/>
          </a:stretch>
        </p:blipFill>
        <p:spPr>
          <a:xfrm>
            <a:off x="-59267" y="0"/>
            <a:ext cx="9203266" cy="5176837"/>
          </a:xfrm>
          <a:prstGeom prst="rect">
            <a:avLst/>
          </a:prstGeom>
          <a:noFill/>
          <a:ln>
            <a:noFill/>
          </a:ln>
        </p:spPr>
      </p:pic>
      <p:pic>
        <p:nvPicPr>
          <p:cNvPr id="721" name="Google Shape;721;p100"/>
          <p:cNvPicPr preferRelativeResize="0"/>
          <p:nvPr/>
        </p:nvPicPr>
        <p:blipFill>
          <a:blip r:embed="rId4">
            <a:alphaModFix/>
          </a:blip>
          <a:stretch>
            <a:fillRect/>
          </a:stretch>
        </p:blipFill>
        <p:spPr>
          <a:xfrm>
            <a:off x="3465047" y="1883750"/>
            <a:ext cx="1982801" cy="108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277" name="Shape 277"/>
        <p:cNvGrpSpPr/>
        <p:nvPr/>
      </p:nvGrpSpPr>
      <p:grpSpPr>
        <a:xfrm>
          <a:off x="0" y="0"/>
          <a:ext cx="0" cy="0"/>
          <a:chOff x="0" y="0"/>
          <a:chExt cx="0" cy="0"/>
        </a:xfrm>
      </p:grpSpPr>
      <p:sp>
        <p:nvSpPr>
          <p:cNvPr id="278" name="Google Shape;278;p65"/>
          <p:cNvSpPr/>
          <p:nvPr/>
        </p:nvSpPr>
        <p:spPr>
          <a:xfrm>
            <a:off x="4510525" y="3634263"/>
            <a:ext cx="1789500" cy="789900"/>
          </a:xfrm>
          <a:prstGeom prst="roundRect">
            <a:avLst>
              <a:gd fmla="val 16667" name="adj"/>
            </a:avLst>
          </a:prstGeom>
          <a:solidFill>
            <a:srgbClr val="2E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   </a:t>
            </a:r>
            <a:endParaRPr/>
          </a:p>
        </p:txBody>
      </p:sp>
      <p:sp>
        <p:nvSpPr>
          <p:cNvPr id="279" name="Google Shape;279;p65"/>
          <p:cNvSpPr/>
          <p:nvPr/>
        </p:nvSpPr>
        <p:spPr>
          <a:xfrm>
            <a:off x="2445888" y="3629213"/>
            <a:ext cx="1789500" cy="789900"/>
          </a:xfrm>
          <a:prstGeom prst="roundRect">
            <a:avLst>
              <a:gd fmla="val 16667" name="adj"/>
            </a:avLst>
          </a:prstGeom>
          <a:solidFill>
            <a:srgbClr val="2E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   </a:t>
            </a:r>
            <a:endParaRPr/>
          </a:p>
        </p:txBody>
      </p:sp>
      <p:pic>
        <p:nvPicPr>
          <p:cNvPr id="280" name="Google Shape;280;p65"/>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281" name="Google Shape;281;p65"/>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Logotipo</a:t>
            </a:r>
            <a:endParaRPr b="1" sz="1800">
              <a:solidFill>
                <a:schemeClr val="lt2"/>
              </a:solidFill>
              <a:highlight>
                <a:srgbClr val="2E2640"/>
              </a:highlight>
              <a:latin typeface="Space Mono"/>
              <a:ea typeface="Space Mono"/>
              <a:cs typeface="Space Mono"/>
              <a:sym typeface="Space Mono"/>
            </a:endParaRPr>
          </a:p>
        </p:txBody>
      </p:sp>
      <p:cxnSp>
        <p:nvCxnSpPr>
          <p:cNvPr id="282" name="Google Shape;282;p65"/>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pic>
        <p:nvPicPr>
          <p:cNvPr id="283" name="Google Shape;283;p65"/>
          <p:cNvPicPr preferRelativeResize="0"/>
          <p:nvPr/>
        </p:nvPicPr>
        <p:blipFill>
          <a:blip r:embed="rId4">
            <a:alphaModFix/>
          </a:blip>
          <a:stretch>
            <a:fillRect/>
          </a:stretch>
        </p:blipFill>
        <p:spPr>
          <a:xfrm>
            <a:off x="521775" y="805250"/>
            <a:ext cx="2934926" cy="1260025"/>
          </a:xfrm>
          <a:prstGeom prst="rect">
            <a:avLst/>
          </a:prstGeom>
          <a:noFill/>
          <a:ln>
            <a:noFill/>
          </a:ln>
        </p:spPr>
      </p:pic>
      <p:sp>
        <p:nvSpPr>
          <p:cNvPr id="284" name="Google Shape;284;p65"/>
          <p:cNvSpPr txBox="1"/>
          <p:nvPr/>
        </p:nvSpPr>
        <p:spPr>
          <a:xfrm>
            <a:off x="468300" y="2571750"/>
            <a:ext cx="6053400" cy="5541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1500">
                <a:solidFill>
                  <a:srgbClr val="262626"/>
                </a:solidFill>
                <a:latin typeface="Manrope"/>
                <a:ea typeface="Manrope"/>
                <a:cs typeface="Manrope"/>
                <a:sym typeface="Manrope"/>
              </a:rPr>
              <a:t>Seguir exemplo de aplicação do logo em determinados fundos conforme abaixo.</a:t>
            </a:r>
            <a:endParaRPr sz="1500">
              <a:solidFill>
                <a:srgbClr val="262626"/>
              </a:solidFill>
              <a:latin typeface="Manrope"/>
              <a:ea typeface="Manrope"/>
              <a:cs typeface="Manrope"/>
              <a:sym typeface="Manrope"/>
            </a:endParaRPr>
          </a:p>
        </p:txBody>
      </p:sp>
      <p:pic>
        <p:nvPicPr>
          <p:cNvPr id="285" name="Google Shape;285;p65"/>
          <p:cNvPicPr preferRelativeResize="0"/>
          <p:nvPr/>
        </p:nvPicPr>
        <p:blipFill>
          <a:blip r:embed="rId4">
            <a:alphaModFix/>
          </a:blip>
          <a:stretch>
            <a:fillRect/>
          </a:stretch>
        </p:blipFill>
        <p:spPr>
          <a:xfrm>
            <a:off x="521775" y="3710486"/>
            <a:ext cx="1461247" cy="627356"/>
          </a:xfrm>
          <a:prstGeom prst="rect">
            <a:avLst/>
          </a:prstGeom>
          <a:noFill/>
          <a:ln>
            <a:noFill/>
          </a:ln>
        </p:spPr>
      </p:pic>
      <p:pic>
        <p:nvPicPr>
          <p:cNvPr id="286" name="Google Shape;286;p65"/>
          <p:cNvPicPr preferRelativeResize="0"/>
          <p:nvPr/>
        </p:nvPicPr>
        <p:blipFill>
          <a:blip r:embed="rId5">
            <a:alphaModFix/>
          </a:blip>
          <a:stretch>
            <a:fillRect/>
          </a:stretch>
        </p:blipFill>
        <p:spPr>
          <a:xfrm>
            <a:off x="2685950" y="3710251"/>
            <a:ext cx="1461250" cy="627825"/>
          </a:xfrm>
          <a:prstGeom prst="rect">
            <a:avLst/>
          </a:prstGeom>
          <a:noFill/>
          <a:ln>
            <a:noFill/>
          </a:ln>
        </p:spPr>
      </p:pic>
      <p:pic>
        <p:nvPicPr>
          <p:cNvPr id="287" name="Google Shape;287;p65"/>
          <p:cNvPicPr preferRelativeResize="0"/>
          <p:nvPr/>
        </p:nvPicPr>
        <p:blipFill>
          <a:blip r:embed="rId6">
            <a:alphaModFix/>
          </a:blip>
          <a:stretch>
            <a:fillRect/>
          </a:stretch>
        </p:blipFill>
        <p:spPr>
          <a:xfrm>
            <a:off x="6575175" y="3710251"/>
            <a:ext cx="1461250" cy="627825"/>
          </a:xfrm>
          <a:prstGeom prst="rect">
            <a:avLst/>
          </a:prstGeom>
          <a:noFill/>
          <a:ln>
            <a:noFill/>
          </a:ln>
        </p:spPr>
      </p:pic>
      <p:pic>
        <p:nvPicPr>
          <p:cNvPr id="288" name="Google Shape;288;p65"/>
          <p:cNvPicPr preferRelativeResize="0"/>
          <p:nvPr/>
        </p:nvPicPr>
        <p:blipFill>
          <a:blip r:embed="rId7">
            <a:alphaModFix/>
          </a:blip>
          <a:stretch>
            <a:fillRect/>
          </a:stretch>
        </p:blipFill>
        <p:spPr>
          <a:xfrm>
            <a:off x="4698250" y="3710251"/>
            <a:ext cx="1461250" cy="627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101"/>
          <p:cNvPicPr preferRelativeResize="0"/>
          <p:nvPr/>
        </p:nvPicPr>
        <p:blipFill>
          <a:blip r:embed="rId3">
            <a:alphaModFix/>
          </a:blip>
          <a:stretch>
            <a:fillRect/>
          </a:stretch>
        </p:blipFill>
        <p:spPr>
          <a:xfrm>
            <a:off x="-59267" y="0"/>
            <a:ext cx="9203266" cy="5176837"/>
          </a:xfrm>
          <a:prstGeom prst="rect">
            <a:avLst/>
          </a:prstGeom>
          <a:noFill/>
          <a:ln>
            <a:noFill/>
          </a:ln>
        </p:spPr>
      </p:pic>
      <p:pic>
        <p:nvPicPr>
          <p:cNvPr id="727" name="Google Shape;727;p101"/>
          <p:cNvPicPr preferRelativeResize="0"/>
          <p:nvPr/>
        </p:nvPicPr>
        <p:blipFill>
          <a:blip r:embed="rId4">
            <a:alphaModFix/>
          </a:blip>
          <a:stretch>
            <a:fillRect/>
          </a:stretch>
        </p:blipFill>
        <p:spPr>
          <a:xfrm>
            <a:off x="3465047" y="1883750"/>
            <a:ext cx="1982801" cy="1084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292" name="Shape 292"/>
        <p:cNvGrpSpPr/>
        <p:nvPr/>
      </p:nvGrpSpPr>
      <p:grpSpPr>
        <a:xfrm>
          <a:off x="0" y="0"/>
          <a:ext cx="0" cy="0"/>
          <a:chOff x="0" y="0"/>
          <a:chExt cx="0" cy="0"/>
        </a:xfrm>
      </p:grpSpPr>
      <p:sp>
        <p:nvSpPr>
          <p:cNvPr id="293" name="Google Shape;293;p66"/>
          <p:cNvSpPr/>
          <p:nvPr/>
        </p:nvSpPr>
        <p:spPr>
          <a:xfrm>
            <a:off x="4648012" y="3705438"/>
            <a:ext cx="1440000" cy="789900"/>
          </a:xfrm>
          <a:prstGeom prst="roundRect">
            <a:avLst>
              <a:gd fmla="val 16667" name="adj"/>
            </a:avLst>
          </a:prstGeom>
          <a:solidFill>
            <a:srgbClr val="2E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   </a:t>
            </a:r>
            <a:endParaRPr/>
          </a:p>
        </p:txBody>
      </p:sp>
      <p:sp>
        <p:nvSpPr>
          <p:cNvPr id="294" name="Google Shape;294;p66"/>
          <p:cNvSpPr/>
          <p:nvPr/>
        </p:nvSpPr>
        <p:spPr>
          <a:xfrm>
            <a:off x="2643037" y="3705425"/>
            <a:ext cx="1440000" cy="789900"/>
          </a:xfrm>
          <a:prstGeom prst="roundRect">
            <a:avLst>
              <a:gd fmla="val 16667" name="adj"/>
            </a:avLst>
          </a:prstGeom>
          <a:solidFill>
            <a:srgbClr val="2E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   </a:t>
            </a:r>
            <a:endParaRPr/>
          </a:p>
        </p:txBody>
      </p:sp>
      <p:pic>
        <p:nvPicPr>
          <p:cNvPr id="295" name="Google Shape;295;p66"/>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296" name="Google Shape;296;p66"/>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Logotipo</a:t>
            </a:r>
            <a:endParaRPr b="1" sz="1800">
              <a:solidFill>
                <a:schemeClr val="lt2"/>
              </a:solidFill>
              <a:highlight>
                <a:srgbClr val="2E2640"/>
              </a:highlight>
              <a:latin typeface="Space Mono"/>
              <a:ea typeface="Space Mono"/>
              <a:cs typeface="Space Mono"/>
              <a:sym typeface="Space Mono"/>
            </a:endParaRPr>
          </a:p>
        </p:txBody>
      </p:sp>
      <p:cxnSp>
        <p:nvCxnSpPr>
          <p:cNvPr id="297" name="Google Shape;297;p66"/>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pic>
        <p:nvPicPr>
          <p:cNvPr id="298" name="Google Shape;298;p66"/>
          <p:cNvPicPr preferRelativeResize="0"/>
          <p:nvPr/>
        </p:nvPicPr>
        <p:blipFill>
          <a:blip r:embed="rId4">
            <a:alphaModFix/>
          </a:blip>
          <a:stretch>
            <a:fillRect/>
          </a:stretch>
        </p:blipFill>
        <p:spPr>
          <a:xfrm>
            <a:off x="521775" y="806700"/>
            <a:ext cx="2557200" cy="1398900"/>
          </a:xfrm>
          <a:prstGeom prst="rect">
            <a:avLst/>
          </a:prstGeom>
          <a:noFill/>
          <a:ln>
            <a:noFill/>
          </a:ln>
        </p:spPr>
      </p:pic>
      <p:pic>
        <p:nvPicPr>
          <p:cNvPr id="299" name="Google Shape;299;p66"/>
          <p:cNvPicPr preferRelativeResize="0"/>
          <p:nvPr/>
        </p:nvPicPr>
        <p:blipFill>
          <a:blip r:embed="rId5">
            <a:alphaModFix/>
          </a:blip>
          <a:stretch>
            <a:fillRect/>
          </a:stretch>
        </p:blipFill>
        <p:spPr>
          <a:xfrm>
            <a:off x="4825750" y="3803725"/>
            <a:ext cx="1084506" cy="593274"/>
          </a:xfrm>
          <a:prstGeom prst="rect">
            <a:avLst/>
          </a:prstGeom>
          <a:noFill/>
          <a:ln>
            <a:noFill/>
          </a:ln>
        </p:spPr>
      </p:pic>
      <p:pic>
        <p:nvPicPr>
          <p:cNvPr id="300" name="Google Shape;300;p66"/>
          <p:cNvPicPr preferRelativeResize="0"/>
          <p:nvPr/>
        </p:nvPicPr>
        <p:blipFill>
          <a:blip r:embed="rId6">
            <a:alphaModFix/>
          </a:blip>
          <a:stretch>
            <a:fillRect/>
          </a:stretch>
        </p:blipFill>
        <p:spPr>
          <a:xfrm>
            <a:off x="2879688" y="3830876"/>
            <a:ext cx="985275" cy="538975"/>
          </a:xfrm>
          <a:prstGeom prst="rect">
            <a:avLst/>
          </a:prstGeom>
          <a:noFill/>
          <a:ln>
            <a:noFill/>
          </a:ln>
        </p:spPr>
      </p:pic>
      <p:pic>
        <p:nvPicPr>
          <p:cNvPr id="301" name="Google Shape;301;p66"/>
          <p:cNvPicPr preferRelativeResize="0"/>
          <p:nvPr/>
        </p:nvPicPr>
        <p:blipFill>
          <a:blip r:embed="rId7">
            <a:alphaModFix/>
          </a:blip>
          <a:stretch>
            <a:fillRect/>
          </a:stretch>
        </p:blipFill>
        <p:spPr>
          <a:xfrm>
            <a:off x="6871025" y="3830872"/>
            <a:ext cx="985275" cy="538972"/>
          </a:xfrm>
          <a:prstGeom prst="rect">
            <a:avLst/>
          </a:prstGeom>
          <a:noFill/>
          <a:ln>
            <a:noFill/>
          </a:ln>
        </p:spPr>
      </p:pic>
      <p:pic>
        <p:nvPicPr>
          <p:cNvPr id="302" name="Google Shape;302;p66"/>
          <p:cNvPicPr preferRelativeResize="0"/>
          <p:nvPr/>
        </p:nvPicPr>
        <p:blipFill>
          <a:blip r:embed="rId4">
            <a:alphaModFix/>
          </a:blip>
          <a:stretch>
            <a:fillRect/>
          </a:stretch>
        </p:blipFill>
        <p:spPr>
          <a:xfrm>
            <a:off x="664050" y="3784850"/>
            <a:ext cx="1153622" cy="631075"/>
          </a:xfrm>
          <a:prstGeom prst="rect">
            <a:avLst/>
          </a:prstGeom>
          <a:noFill/>
          <a:ln>
            <a:noFill/>
          </a:ln>
        </p:spPr>
      </p:pic>
      <p:sp>
        <p:nvSpPr>
          <p:cNvPr id="303" name="Google Shape;303;p66"/>
          <p:cNvSpPr txBox="1"/>
          <p:nvPr/>
        </p:nvSpPr>
        <p:spPr>
          <a:xfrm>
            <a:off x="468300" y="2571750"/>
            <a:ext cx="6053400" cy="5541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1500">
                <a:solidFill>
                  <a:srgbClr val="262626"/>
                </a:solidFill>
                <a:latin typeface="Manrope"/>
                <a:ea typeface="Manrope"/>
                <a:cs typeface="Manrope"/>
                <a:sym typeface="Manrope"/>
              </a:rPr>
              <a:t>Seguir exemplo de aplicação do logo em determinados fundos conforme abaixo.</a:t>
            </a:r>
            <a:endParaRPr sz="1500">
              <a:solidFill>
                <a:srgbClr val="262626"/>
              </a:solidFill>
              <a:latin typeface="Manrope"/>
              <a:ea typeface="Manrope"/>
              <a:cs typeface="Manrope"/>
              <a:sym typeface="Manrop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307" name="Shape 307"/>
        <p:cNvGrpSpPr/>
        <p:nvPr/>
      </p:nvGrpSpPr>
      <p:grpSpPr>
        <a:xfrm>
          <a:off x="0" y="0"/>
          <a:ext cx="0" cy="0"/>
          <a:chOff x="0" y="0"/>
          <a:chExt cx="0" cy="0"/>
        </a:xfrm>
      </p:grpSpPr>
      <p:pic>
        <p:nvPicPr>
          <p:cNvPr id="308" name="Google Shape;308;p67"/>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09" name="Google Shape;309;p67"/>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Nossas cores</a:t>
            </a:r>
            <a:endParaRPr b="1" sz="1800">
              <a:solidFill>
                <a:schemeClr val="lt2"/>
              </a:solidFill>
              <a:highlight>
                <a:srgbClr val="2E2640"/>
              </a:highlight>
              <a:latin typeface="Space Mono"/>
              <a:ea typeface="Space Mono"/>
              <a:cs typeface="Space Mono"/>
              <a:sym typeface="Space Mono"/>
            </a:endParaRPr>
          </a:p>
        </p:txBody>
      </p:sp>
      <p:sp>
        <p:nvSpPr>
          <p:cNvPr id="310" name="Google Shape;310;p67"/>
          <p:cNvSpPr txBox="1"/>
          <p:nvPr/>
        </p:nvSpPr>
        <p:spPr>
          <a:xfrm>
            <a:off x="521775" y="798825"/>
            <a:ext cx="6053400" cy="5541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500">
                <a:solidFill>
                  <a:srgbClr val="262626"/>
                </a:solidFill>
                <a:latin typeface="Manrope"/>
                <a:ea typeface="Manrope"/>
                <a:cs typeface="Manrope"/>
                <a:sym typeface="Manrope"/>
              </a:rPr>
              <a:t>Cores primárias.</a:t>
            </a:r>
            <a:r>
              <a:rPr lang="pt-BR" sz="1500">
                <a:solidFill>
                  <a:srgbClr val="262626"/>
                </a:solidFill>
                <a:latin typeface="Manrope"/>
                <a:ea typeface="Manrope"/>
                <a:cs typeface="Manrope"/>
                <a:sym typeface="Manrope"/>
              </a:rPr>
              <a:t> Uso para maiores destaques, sendo eles fundo, assets, chamada de texto entre outros. </a:t>
            </a:r>
            <a:endParaRPr sz="1500">
              <a:solidFill>
                <a:srgbClr val="262626"/>
              </a:solidFill>
              <a:latin typeface="Manrope"/>
              <a:ea typeface="Manrope"/>
              <a:cs typeface="Manrope"/>
              <a:sym typeface="Manrope"/>
            </a:endParaRPr>
          </a:p>
        </p:txBody>
      </p:sp>
      <p:cxnSp>
        <p:nvCxnSpPr>
          <p:cNvPr id="311" name="Google Shape;311;p67"/>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312" name="Google Shape;312;p67"/>
          <p:cNvSpPr/>
          <p:nvPr/>
        </p:nvSpPr>
        <p:spPr>
          <a:xfrm>
            <a:off x="535125" y="1906425"/>
            <a:ext cx="914700" cy="1359900"/>
          </a:xfrm>
          <a:prstGeom prst="rect">
            <a:avLst/>
          </a:prstGeom>
          <a:solidFill>
            <a:srgbClr val="2E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7"/>
          <p:cNvSpPr txBox="1"/>
          <p:nvPr/>
        </p:nvSpPr>
        <p:spPr>
          <a:xfrm>
            <a:off x="536525" y="3381225"/>
            <a:ext cx="1784100" cy="338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800">
                <a:solidFill>
                  <a:srgbClr val="262626"/>
                </a:solidFill>
                <a:latin typeface="Manrope"/>
                <a:ea typeface="Manrope"/>
                <a:cs typeface="Manrope"/>
                <a:sym typeface="Manrope"/>
              </a:rPr>
              <a:t>Roxo Inteli</a:t>
            </a:r>
            <a:endParaRPr sz="800">
              <a:solidFill>
                <a:srgbClr val="262626"/>
              </a:solidFill>
              <a:latin typeface="Manrope"/>
              <a:ea typeface="Manrope"/>
              <a:cs typeface="Manrope"/>
              <a:sym typeface="Manrope"/>
            </a:endParaRPr>
          </a:p>
          <a:p>
            <a:pPr indent="0" lvl="0" marL="0" rtl="0" algn="l">
              <a:spcBef>
                <a:spcPts val="0"/>
              </a:spcBef>
              <a:spcAft>
                <a:spcPts val="0"/>
              </a:spcAft>
              <a:buNone/>
            </a:pPr>
            <a:r>
              <a:rPr lang="pt-BR" sz="800">
                <a:solidFill>
                  <a:srgbClr val="262626"/>
                </a:solidFill>
                <a:latin typeface="Manrope"/>
                <a:ea typeface="Manrope"/>
                <a:cs typeface="Manrope"/>
                <a:sym typeface="Manrope"/>
              </a:rPr>
              <a:t>HEX: #2e2640</a:t>
            </a:r>
            <a:endParaRPr sz="800">
              <a:solidFill>
                <a:srgbClr val="262626"/>
              </a:solidFill>
              <a:latin typeface="Manrope"/>
              <a:ea typeface="Manrope"/>
              <a:cs typeface="Manrope"/>
              <a:sym typeface="Manrope"/>
            </a:endParaRPr>
          </a:p>
        </p:txBody>
      </p:sp>
      <p:sp>
        <p:nvSpPr>
          <p:cNvPr id="314" name="Google Shape;314;p67"/>
          <p:cNvSpPr/>
          <p:nvPr/>
        </p:nvSpPr>
        <p:spPr>
          <a:xfrm>
            <a:off x="1851900" y="1906425"/>
            <a:ext cx="914700" cy="1359900"/>
          </a:xfrm>
          <a:prstGeom prst="rect">
            <a:avLst/>
          </a:prstGeom>
          <a:solidFill>
            <a:srgbClr val="FF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7"/>
          <p:cNvSpPr txBox="1"/>
          <p:nvPr/>
        </p:nvSpPr>
        <p:spPr>
          <a:xfrm>
            <a:off x="1853300" y="3381225"/>
            <a:ext cx="1784100" cy="338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800">
                <a:solidFill>
                  <a:srgbClr val="262626"/>
                </a:solidFill>
                <a:latin typeface="Manrope"/>
                <a:ea typeface="Manrope"/>
                <a:cs typeface="Manrope"/>
                <a:sym typeface="Manrope"/>
              </a:rPr>
              <a:t>Coral </a:t>
            </a:r>
            <a:r>
              <a:rPr lang="pt-BR" sz="800">
                <a:solidFill>
                  <a:srgbClr val="262626"/>
                </a:solidFill>
                <a:latin typeface="Manrope"/>
                <a:ea typeface="Manrope"/>
                <a:cs typeface="Manrope"/>
                <a:sym typeface="Manrope"/>
              </a:rPr>
              <a:t>Inteli</a:t>
            </a:r>
            <a:endParaRPr sz="800">
              <a:solidFill>
                <a:srgbClr val="262626"/>
              </a:solidFill>
              <a:latin typeface="Manrope"/>
              <a:ea typeface="Manrope"/>
              <a:cs typeface="Manrope"/>
              <a:sym typeface="Manrope"/>
            </a:endParaRPr>
          </a:p>
          <a:p>
            <a:pPr indent="0" lvl="0" marL="0" rtl="0" algn="l">
              <a:spcBef>
                <a:spcPts val="0"/>
              </a:spcBef>
              <a:spcAft>
                <a:spcPts val="0"/>
              </a:spcAft>
              <a:buNone/>
            </a:pPr>
            <a:r>
              <a:rPr lang="pt-BR" sz="800">
                <a:solidFill>
                  <a:srgbClr val="262626"/>
                </a:solidFill>
                <a:latin typeface="Manrope"/>
                <a:ea typeface="Manrope"/>
                <a:cs typeface="Manrope"/>
                <a:sym typeface="Manrope"/>
              </a:rPr>
              <a:t>HEX: #</a:t>
            </a:r>
            <a:r>
              <a:rPr lang="pt-BR" sz="800">
                <a:solidFill>
                  <a:srgbClr val="262626"/>
                </a:solidFill>
                <a:latin typeface="Manrope"/>
                <a:ea typeface="Manrope"/>
                <a:cs typeface="Manrope"/>
                <a:sym typeface="Manrope"/>
              </a:rPr>
              <a:t>ff4545</a:t>
            </a:r>
            <a:endParaRPr sz="800">
              <a:solidFill>
                <a:srgbClr val="262626"/>
              </a:solidFill>
              <a:latin typeface="Manrope"/>
              <a:ea typeface="Manrope"/>
              <a:cs typeface="Manrope"/>
              <a:sym typeface="Manrope"/>
            </a:endParaRPr>
          </a:p>
        </p:txBody>
      </p:sp>
      <p:sp>
        <p:nvSpPr>
          <p:cNvPr id="316" name="Google Shape;316;p67"/>
          <p:cNvSpPr/>
          <p:nvPr/>
        </p:nvSpPr>
        <p:spPr>
          <a:xfrm>
            <a:off x="3259800" y="1906425"/>
            <a:ext cx="914700" cy="1359900"/>
          </a:xfrm>
          <a:prstGeom prst="rect">
            <a:avLst/>
          </a:prstGeom>
          <a:solidFill>
            <a:srgbClr val="855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7"/>
          <p:cNvSpPr txBox="1"/>
          <p:nvPr/>
        </p:nvSpPr>
        <p:spPr>
          <a:xfrm>
            <a:off x="3261200" y="3381225"/>
            <a:ext cx="1784100" cy="338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800">
                <a:solidFill>
                  <a:srgbClr val="262626"/>
                </a:solidFill>
                <a:latin typeface="Manrope"/>
                <a:ea typeface="Manrope"/>
                <a:cs typeface="Manrope"/>
                <a:sym typeface="Manrope"/>
              </a:rPr>
              <a:t>Lilás Inteli</a:t>
            </a:r>
            <a:endParaRPr sz="800">
              <a:solidFill>
                <a:srgbClr val="262626"/>
              </a:solidFill>
              <a:latin typeface="Manrope"/>
              <a:ea typeface="Manrope"/>
              <a:cs typeface="Manrope"/>
              <a:sym typeface="Manrope"/>
            </a:endParaRPr>
          </a:p>
          <a:p>
            <a:pPr indent="0" lvl="0" marL="0" rtl="0" algn="l">
              <a:spcBef>
                <a:spcPts val="0"/>
              </a:spcBef>
              <a:spcAft>
                <a:spcPts val="0"/>
              </a:spcAft>
              <a:buNone/>
            </a:pPr>
            <a:r>
              <a:rPr lang="pt-BR" sz="800">
                <a:solidFill>
                  <a:srgbClr val="262626"/>
                </a:solidFill>
                <a:latin typeface="Manrope"/>
                <a:ea typeface="Manrope"/>
                <a:cs typeface="Manrope"/>
                <a:sym typeface="Manrope"/>
              </a:rPr>
              <a:t>HEX: #</a:t>
            </a:r>
            <a:r>
              <a:rPr lang="pt-BR" sz="800">
                <a:solidFill>
                  <a:srgbClr val="262626"/>
                </a:solidFill>
                <a:latin typeface="Manrope"/>
                <a:ea typeface="Manrope"/>
                <a:cs typeface="Manrope"/>
                <a:sym typeface="Manrope"/>
              </a:rPr>
              <a:t>855ede</a:t>
            </a:r>
            <a:endParaRPr sz="800">
              <a:solidFill>
                <a:srgbClr val="262626"/>
              </a:solidFill>
              <a:latin typeface="Manrope"/>
              <a:ea typeface="Manrope"/>
              <a:cs typeface="Manrope"/>
              <a:sym typeface="Manrope"/>
            </a:endParaRPr>
          </a:p>
        </p:txBody>
      </p:sp>
      <p:sp>
        <p:nvSpPr>
          <p:cNvPr id="318" name="Google Shape;318;p67"/>
          <p:cNvSpPr/>
          <p:nvPr/>
        </p:nvSpPr>
        <p:spPr>
          <a:xfrm>
            <a:off x="4667700" y="1906425"/>
            <a:ext cx="914700" cy="1359900"/>
          </a:xfrm>
          <a:prstGeom prst="rect">
            <a:avLst/>
          </a:prstGeom>
          <a:solidFill>
            <a:srgbClr val="142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7"/>
          <p:cNvSpPr txBox="1"/>
          <p:nvPr/>
        </p:nvSpPr>
        <p:spPr>
          <a:xfrm>
            <a:off x="4669100" y="3381225"/>
            <a:ext cx="1784100" cy="338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800">
                <a:solidFill>
                  <a:srgbClr val="262626"/>
                </a:solidFill>
                <a:latin typeface="Manrope"/>
                <a:ea typeface="Manrope"/>
                <a:cs typeface="Manrope"/>
                <a:sym typeface="Manrope"/>
              </a:rPr>
              <a:t>Azul </a:t>
            </a:r>
            <a:r>
              <a:rPr lang="pt-BR" sz="800">
                <a:solidFill>
                  <a:srgbClr val="262626"/>
                </a:solidFill>
                <a:latin typeface="Manrope"/>
                <a:ea typeface="Manrope"/>
                <a:cs typeface="Manrope"/>
                <a:sym typeface="Manrope"/>
              </a:rPr>
              <a:t> Inteli</a:t>
            </a:r>
            <a:endParaRPr sz="800">
              <a:solidFill>
                <a:srgbClr val="262626"/>
              </a:solidFill>
              <a:latin typeface="Manrope"/>
              <a:ea typeface="Manrope"/>
              <a:cs typeface="Manrope"/>
              <a:sym typeface="Manrope"/>
            </a:endParaRPr>
          </a:p>
          <a:p>
            <a:pPr indent="0" lvl="0" marL="0" rtl="0" algn="l">
              <a:spcBef>
                <a:spcPts val="0"/>
              </a:spcBef>
              <a:spcAft>
                <a:spcPts val="0"/>
              </a:spcAft>
              <a:buNone/>
            </a:pPr>
            <a:r>
              <a:rPr lang="pt-BR" sz="800">
                <a:solidFill>
                  <a:srgbClr val="262626"/>
                </a:solidFill>
                <a:latin typeface="Manrope"/>
                <a:ea typeface="Manrope"/>
                <a:cs typeface="Manrope"/>
                <a:sym typeface="Manrope"/>
              </a:rPr>
              <a:t>HEX: #</a:t>
            </a:r>
            <a:r>
              <a:rPr lang="pt-BR" sz="800">
                <a:solidFill>
                  <a:srgbClr val="262626"/>
                </a:solidFill>
                <a:latin typeface="Manrope"/>
                <a:ea typeface="Manrope"/>
                <a:cs typeface="Manrope"/>
                <a:sym typeface="Manrope"/>
              </a:rPr>
              <a:t>1426ab</a:t>
            </a:r>
            <a:endParaRPr sz="800">
              <a:solidFill>
                <a:srgbClr val="262626"/>
              </a:solidFill>
              <a:latin typeface="Manrope"/>
              <a:ea typeface="Manrope"/>
              <a:cs typeface="Manrope"/>
              <a:sym typeface="Manrope"/>
            </a:endParaRPr>
          </a:p>
        </p:txBody>
      </p:sp>
      <p:sp>
        <p:nvSpPr>
          <p:cNvPr id="320" name="Google Shape;320;p67"/>
          <p:cNvSpPr/>
          <p:nvPr/>
        </p:nvSpPr>
        <p:spPr>
          <a:xfrm>
            <a:off x="5985875" y="1906425"/>
            <a:ext cx="914700" cy="1359900"/>
          </a:xfrm>
          <a:prstGeom prst="rect">
            <a:avLst/>
          </a:prstGeom>
          <a:solidFill>
            <a:srgbClr val="CCC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7"/>
          <p:cNvSpPr txBox="1"/>
          <p:nvPr/>
        </p:nvSpPr>
        <p:spPr>
          <a:xfrm>
            <a:off x="5987275" y="3381225"/>
            <a:ext cx="1784100" cy="338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800">
                <a:solidFill>
                  <a:srgbClr val="262626"/>
                </a:solidFill>
                <a:latin typeface="Manrope"/>
                <a:ea typeface="Manrope"/>
                <a:cs typeface="Manrope"/>
                <a:sym typeface="Manrope"/>
              </a:rPr>
              <a:t>Cinza Inteli</a:t>
            </a:r>
            <a:endParaRPr sz="800">
              <a:solidFill>
                <a:srgbClr val="262626"/>
              </a:solidFill>
              <a:latin typeface="Manrope"/>
              <a:ea typeface="Manrope"/>
              <a:cs typeface="Manrope"/>
              <a:sym typeface="Manrope"/>
            </a:endParaRPr>
          </a:p>
          <a:p>
            <a:pPr indent="0" lvl="0" marL="0" rtl="0" algn="l">
              <a:spcBef>
                <a:spcPts val="0"/>
              </a:spcBef>
              <a:spcAft>
                <a:spcPts val="0"/>
              </a:spcAft>
              <a:buNone/>
            </a:pPr>
            <a:r>
              <a:rPr lang="pt-BR" sz="800">
                <a:solidFill>
                  <a:srgbClr val="262626"/>
                </a:solidFill>
                <a:latin typeface="Manrope"/>
                <a:ea typeface="Manrope"/>
                <a:cs typeface="Manrope"/>
                <a:sym typeface="Manrope"/>
              </a:rPr>
              <a:t>HEX: #</a:t>
            </a:r>
            <a:r>
              <a:rPr lang="pt-BR" sz="800">
                <a:solidFill>
                  <a:srgbClr val="262626"/>
                </a:solidFill>
                <a:latin typeface="Manrope"/>
                <a:ea typeface="Manrope"/>
                <a:cs typeface="Manrope"/>
                <a:sym typeface="Manrope"/>
              </a:rPr>
              <a:t>cccfd1</a:t>
            </a:r>
            <a:endParaRPr sz="800">
              <a:solidFill>
                <a:srgbClr val="262626"/>
              </a:solidFill>
              <a:latin typeface="Manrope"/>
              <a:ea typeface="Manrope"/>
              <a:cs typeface="Manrope"/>
              <a:sym typeface="Manrop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325" name="Shape 325"/>
        <p:cNvGrpSpPr/>
        <p:nvPr/>
      </p:nvGrpSpPr>
      <p:grpSpPr>
        <a:xfrm>
          <a:off x="0" y="0"/>
          <a:ext cx="0" cy="0"/>
          <a:chOff x="0" y="0"/>
          <a:chExt cx="0" cy="0"/>
        </a:xfrm>
      </p:grpSpPr>
      <p:pic>
        <p:nvPicPr>
          <p:cNvPr id="326" name="Google Shape;326;p68"/>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27" name="Google Shape;327;p68"/>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Nossas cores</a:t>
            </a:r>
            <a:endParaRPr b="1" sz="1800">
              <a:solidFill>
                <a:schemeClr val="lt2"/>
              </a:solidFill>
              <a:highlight>
                <a:srgbClr val="2E2640"/>
              </a:highlight>
              <a:latin typeface="Space Mono"/>
              <a:ea typeface="Space Mono"/>
              <a:cs typeface="Space Mono"/>
              <a:sym typeface="Space Mono"/>
            </a:endParaRPr>
          </a:p>
        </p:txBody>
      </p:sp>
      <p:sp>
        <p:nvSpPr>
          <p:cNvPr id="328" name="Google Shape;328;p68"/>
          <p:cNvSpPr txBox="1"/>
          <p:nvPr/>
        </p:nvSpPr>
        <p:spPr>
          <a:xfrm>
            <a:off x="521775" y="798825"/>
            <a:ext cx="6053400" cy="5541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500">
                <a:solidFill>
                  <a:srgbClr val="262626"/>
                </a:solidFill>
                <a:latin typeface="Manrope"/>
                <a:ea typeface="Manrope"/>
                <a:cs typeface="Manrope"/>
                <a:sym typeface="Manrope"/>
              </a:rPr>
              <a:t>Cores secundárias. </a:t>
            </a:r>
            <a:r>
              <a:rPr lang="pt-BR" sz="1500">
                <a:solidFill>
                  <a:srgbClr val="262626"/>
                </a:solidFill>
                <a:latin typeface="Manrope"/>
                <a:ea typeface="Manrope"/>
                <a:cs typeface="Manrope"/>
                <a:sym typeface="Manrope"/>
              </a:rPr>
              <a:t> Uso para elementos de apoio, como vetores, ícones  e pequenos detalhes. </a:t>
            </a:r>
            <a:endParaRPr sz="1500">
              <a:solidFill>
                <a:srgbClr val="262626"/>
              </a:solidFill>
              <a:latin typeface="Manrope"/>
              <a:ea typeface="Manrope"/>
              <a:cs typeface="Manrope"/>
              <a:sym typeface="Manrope"/>
            </a:endParaRPr>
          </a:p>
        </p:txBody>
      </p:sp>
      <p:cxnSp>
        <p:nvCxnSpPr>
          <p:cNvPr id="329" name="Google Shape;329;p68"/>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330" name="Google Shape;330;p68"/>
          <p:cNvSpPr/>
          <p:nvPr/>
        </p:nvSpPr>
        <p:spPr>
          <a:xfrm>
            <a:off x="535125" y="1906425"/>
            <a:ext cx="914700" cy="1359900"/>
          </a:xfrm>
          <a:prstGeom prst="rect">
            <a:avLst/>
          </a:prstGeom>
          <a:solidFill>
            <a:srgbClr val="FF82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8"/>
          <p:cNvSpPr txBox="1"/>
          <p:nvPr/>
        </p:nvSpPr>
        <p:spPr>
          <a:xfrm>
            <a:off x="536525" y="3381225"/>
            <a:ext cx="1784100" cy="338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800">
                <a:solidFill>
                  <a:srgbClr val="262626"/>
                </a:solidFill>
                <a:latin typeface="Manrope"/>
                <a:ea typeface="Manrope"/>
                <a:cs typeface="Manrope"/>
                <a:sym typeface="Manrope"/>
              </a:rPr>
              <a:t>Laranja </a:t>
            </a:r>
            <a:r>
              <a:rPr lang="pt-BR" sz="800">
                <a:solidFill>
                  <a:srgbClr val="262626"/>
                </a:solidFill>
                <a:latin typeface="Manrope"/>
                <a:ea typeface="Manrope"/>
                <a:cs typeface="Manrope"/>
                <a:sym typeface="Manrope"/>
              </a:rPr>
              <a:t>Inteli</a:t>
            </a:r>
            <a:endParaRPr sz="800">
              <a:solidFill>
                <a:srgbClr val="262626"/>
              </a:solidFill>
              <a:latin typeface="Manrope"/>
              <a:ea typeface="Manrope"/>
              <a:cs typeface="Manrope"/>
              <a:sym typeface="Manrope"/>
            </a:endParaRPr>
          </a:p>
          <a:p>
            <a:pPr indent="0" lvl="0" marL="0" rtl="0" algn="l">
              <a:spcBef>
                <a:spcPts val="0"/>
              </a:spcBef>
              <a:spcAft>
                <a:spcPts val="0"/>
              </a:spcAft>
              <a:buNone/>
            </a:pPr>
            <a:r>
              <a:rPr lang="pt-BR" sz="800">
                <a:solidFill>
                  <a:srgbClr val="262626"/>
                </a:solidFill>
                <a:latin typeface="Manrope"/>
                <a:ea typeface="Manrope"/>
                <a:cs typeface="Manrope"/>
                <a:sym typeface="Manrope"/>
              </a:rPr>
              <a:t>HEX: </a:t>
            </a:r>
            <a:r>
              <a:rPr lang="pt-BR" sz="800">
                <a:solidFill>
                  <a:srgbClr val="262626"/>
                </a:solidFill>
                <a:latin typeface="Manrope"/>
                <a:ea typeface="Manrope"/>
                <a:cs typeface="Manrope"/>
                <a:sym typeface="Manrope"/>
              </a:rPr>
              <a:t>#ff8245</a:t>
            </a:r>
            <a:endParaRPr sz="800">
              <a:solidFill>
                <a:srgbClr val="262626"/>
              </a:solidFill>
              <a:latin typeface="Manrope"/>
              <a:ea typeface="Manrope"/>
              <a:cs typeface="Manrope"/>
              <a:sym typeface="Manrope"/>
            </a:endParaRPr>
          </a:p>
        </p:txBody>
      </p:sp>
      <p:sp>
        <p:nvSpPr>
          <p:cNvPr id="332" name="Google Shape;332;p68"/>
          <p:cNvSpPr/>
          <p:nvPr/>
        </p:nvSpPr>
        <p:spPr>
          <a:xfrm>
            <a:off x="1851900" y="1906425"/>
            <a:ext cx="914700" cy="1359900"/>
          </a:xfrm>
          <a:prstGeom prst="rect">
            <a:avLst/>
          </a:prstGeom>
          <a:solidFill>
            <a:srgbClr val="878A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8"/>
          <p:cNvSpPr txBox="1"/>
          <p:nvPr/>
        </p:nvSpPr>
        <p:spPr>
          <a:xfrm>
            <a:off x="1853300" y="3381225"/>
            <a:ext cx="1784100" cy="338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800">
                <a:solidFill>
                  <a:srgbClr val="262626"/>
                </a:solidFill>
                <a:latin typeface="Manrope"/>
                <a:ea typeface="Manrope"/>
                <a:cs typeface="Manrope"/>
                <a:sym typeface="Manrope"/>
              </a:rPr>
              <a:t>Cinza Escuro </a:t>
            </a:r>
            <a:r>
              <a:rPr lang="pt-BR" sz="800">
                <a:solidFill>
                  <a:srgbClr val="262626"/>
                </a:solidFill>
                <a:latin typeface="Manrope"/>
                <a:ea typeface="Manrope"/>
                <a:cs typeface="Manrope"/>
                <a:sym typeface="Manrope"/>
              </a:rPr>
              <a:t> Inteli</a:t>
            </a:r>
            <a:endParaRPr sz="800">
              <a:solidFill>
                <a:srgbClr val="262626"/>
              </a:solidFill>
              <a:latin typeface="Manrope"/>
              <a:ea typeface="Manrope"/>
              <a:cs typeface="Manrope"/>
              <a:sym typeface="Manrope"/>
            </a:endParaRPr>
          </a:p>
          <a:p>
            <a:pPr indent="0" lvl="0" marL="0" rtl="0" algn="l">
              <a:spcBef>
                <a:spcPts val="0"/>
              </a:spcBef>
              <a:spcAft>
                <a:spcPts val="0"/>
              </a:spcAft>
              <a:buNone/>
            </a:pPr>
            <a:r>
              <a:rPr lang="pt-BR" sz="800">
                <a:solidFill>
                  <a:srgbClr val="262626"/>
                </a:solidFill>
                <a:latin typeface="Manrope"/>
                <a:ea typeface="Manrope"/>
                <a:cs typeface="Manrope"/>
                <a:sym typeface="Manrope"/>
              </a:rPr>
              <a:t>HEX: #</a:t>
            </a:r>
            <a:r>
              <a:rPr lang="pt-BR" sz="800">
                <a:solidFill>
                  <a:srgbClr val="262626"/>
                </a:solidFill>
                <a:latin typeface="Manrope"/>
                <a:ea typeface="Manrope"/>
                <a:cs typeface="Manrope"/>
                <a:sym typeface="Manrope"/>
              </a:rPr>
              <a:t>878a96</a:t>
            </a:r>
            <a:endParaRPr sz="800">
              <a:solidFill>
                <a:srgbClr val="262626"/>
              </a:solidFill>
              <a:latin typeface="Manrope"/>
              <a:ea typeface="Manrope"/>
              <a:cs typeface="Manrope"/>
              <a:sym typeface="Manrope"/>
            </a:endParaRPr>
          </a:p>
        </p:txBody>
      </p:sp>
      <p:sp>
        <p:nvSpPr>
          <p:cNvPr id="334" name="Google Shape;334;p68"/>
          <p:cNvSpPr/>
          <p:nvPr/>
        </p:nvSpPr>
        <p:spPr>
          <a:xfrm>
            <a:off x="3259800" y="1906425"/>
            <a:ext cx="914700" cy="1359900"/>
          </a:xfrm>
          <a:prstGeom prst="rect">
            <a:avLst/>
          </a:prstGeom>
          <a:solidFill>
            <a:srgbClr val="4A17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8"/>
          <p:cNvSpPr txBox="1"/>
          <p:nvPr/>
        </p:nvSpPr>
        <p:spPr>
          <a:xfrm>
            <a:off x="3261200" y="3381225"/>
            <a:ext cx="1784100" cy="338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800">
                <a:solidFill>
                  <a:srgbClr val="262626"/>
                </a:solidFill>
                <a:latin typeface="Manrope"/>
                <a:ea typeface="Manrope"/>
                <a:cs typeface="Manrope"/>
                <a:sym typeface="Manrope"/>
              </a:rPr>
              <a:t>Violeta </a:t>
            </a:r>
            <a:r>
              <a:rPr lang="pt-BR" sz="800">
                <a:solidFill>
                  <a:srgbClr val="262626"/>
                </a:solidFill>
                <a:latin typeface="Manrope"/>
                <a:ea typeface="Manrope"/>
                <a:cs typeface="Manrope"/>
                <a:sym typeface="Manrope"/>
              </a:rPr>
              <a:t> Inteli</a:t>
            </a:r>
            <a:endParaRPr sz="800">
              <a:solidFill>
                <a:srgbClr val="262626"/>
              </a:solidFill>
              <a:latin typeface="Manrope"/>
              <a:ea typeface="Manrope"/>
              <a:cs typeface="Manrope"/>
              <a:sym typeface="Manrope"/>
            </a:endParaRPr>
          </a:p>
          <a:p>
            <a:pPr indent="0" lvl="0" marL="0" rtl="0" algn="l">
              <a:spcBef>
                <a:spcPts val="0"/>
              </a:spcBef>
              <a:spcAft>
                <a:spcPts val="0"/>
              </a:spcAft>
              <a:buNone/>
            </a:pPr>
            <a:r>
              <a:rPr lang="pt-BR" sz="800">
                <a:solidFill>
                  <a:srgbClr val="262626"/>
                </a:solidFill>
                <a:latin typeface="Manrope"/>
                <a:ea typeface="Manrope"/>
                <a:cs typeface="Manrope"/>
                <a:sym typeface="Manrope"/>
              </a:rPr>
              <a:t>HEX: #</a:t>
            </a:r>
            <a:r>
              <a:rPr lang="pt-BR" sz="800">
                <a:solidFill>
                  <a:srgbClr val="262626"/>
                </a:solidFill>
                <a:latin typeface="Manrope"/>
                <a:ea typeface="Manrope"/>
                <a:cs typeface="Manrope"/>
                <a:sym typeface="Manrope"/>
              </a:rPr>
              <a:t>#4a17ab</a:t>
            </a:r>
            <a:endParaRPr sz="800">
              <a:solidFill>
                <a:srgbClr val="262626"/>
              </a:solidFill>
              <a:latin typeface="Manrope"/>
              <a:ea typeface="Manrope"/>
              <a:cs typeface="Manrope"/>
              <a:sym typeface="Manrope"/>
            </a:endParaRPr>
          </a:p>
        </p:txBody>
      </p:sp>
      <p:sp>
        <p:nvSpPr>
          <p:cNvPr id="336" name="Google Shape;336;p68"/>
          <p:cNvSpPr/>
          <p:nvPr/>
        </p:nvSpPr>
        <p:spPr>
          <a:xfrm>
            <a:off x="4667700" y="1906425"/>
            <a:ext cx="914700" cy="1359900"/>
          </a:xfrm>
          <a:prstGeom prst="rect">
            <a:avLst/>
          </a:prstGeom>
          <a:solidFill>
            <a:srgbClr val="124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8"/>
          <p:cNvSpPr txBox="1"/>
          <p:nvPr/>
        </p:nvSpPr>
        <p:spPr>
          <a:xfrm>
            <a:off x="4669100" y="3381225"/>
            <a:ext cx="1784100" cy="338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800">
                <a:solidFill>
                  <a:srgbClr val="262626"/>
                </a:solidFill>
                <a:latin typeface="Manrope"/>
                <a:ea typeface="Manrope"/>
                <a:cs typeface="Manrope"/>
                <a:sym typeface="Manrope"/>
              </a:rPr>
              <a:t>Azul Royal  Inteli</a:t>
            </a:r>
            <a:endParaRPr sz="800">
              <a:solidFill>
                <a:srgbClr val="262626"/>
              </a:solidFill>
              <a:latin typeface="Manrope"/>
              <a:ea typeface="Manrope"/>
              <a:cs typeface="Manrope"/>
              <a:sym typeface="Manrope"/>
            </a:endParaRPr>
          </a:p>
          <a:p>
            <a:pPr indent="0" lvl="0" marL="0" rtl="0" algn="l">
              <a:spcBef>
                <a:spcPts val="0"/>
              </a:spcBef>
              <a:spcAft>
                <a:spcPts val="0"/>
              </a:spcAft>
              <a:buNone/>
            </a:pPr>
            <a:r>
              <a:rPr lang="pt-BR" sz="800">
                <a:solidFill>
                  <a:srgbClr val="262626"/>
                </a:solidFill>
                <a:latin typeface="Manrope"/>
                <a:ea typeface="Manrope"/>
                <a:cs typeface="Manrope"/>
                <a:sym typeface="Manrope"/>
              </a:rPr>
              <a:t>HEX: #</a:t>
            </a:r>
            <a:r>
              <a:rPr lang="pt-BR" sz="800">
                <a:solidFill>
                  <a:srgbClr val="262626"/>
                </a:solidFill>
                <a:latin typeface="Manrope"/>
                <a:ea typeface="Manrope"/>
                <a:cs typeface="Manrope"/>
                <a:sym typeface="Manrope"/>
              </a:rPr>
              <a:t>124aed</a:t>
            </a:r>
            <a:endParaRPr sz="800">
              <a:solidFill>
                <a:srgbClr val="262626"/>
              </a:solidFill>
              <a:latin typeface="Manrope"/>
              <a:ea typeface="Manrope"/>
              <a:cs typeface="Manrope"/>
              <a:sym typeface="Manrop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341" name="Shape 341"/>
        <p:cNvGrpSpPr/>
        <p:nvPr/>
      </p:nvGrpSpPr>
      <p:grpSpPr>
        <a:xfrm>
          <a:off x="0" y="0"/>
          <a:ext cx="0" cy="0"/>
          <a:chOff x="0" y="0"/>
          <a:chExt cx="0" cy="0"/>
        </a:xfrm>
      </p:grpSpPr>
      <p:pic>
        <p:nvPicPr>
          <p:cNvPr id="342" name="Google Shape;342;p69"/>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43" name="Google Shape;343;p69"/>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Tipografia</a:t>
            </a:r>
            <a:endParaRPr b="1" sz="1800">
              <a:solidFill>
                <a:schemeClr val="lt2"/>
              </a:solidFill>
              <a:highlight>
                <a:srgbClr val="2E2640"/>
              </a:highlight>
              <a:latin typeface="Space Mono"/>
              <a:ea typeface="Space Mono"/>
              <a:cs typeface="Space Mono"/>
              <a:sym typeface="Space Mono"/>
            </a:endParaRPr>
          </a:p>
        </p:txBody>
      </p:sp>
      <p:sp>
        <p:nvSpPr>
          <p:cNvPr id="344" name="Google Shape;344;p69"/>
          <p:cNvSpPr txBox="1"/>
          <p:nvPr/>
        </p:nvSpPr>
        <p:spPr>
          <a:xfrm>
            <a:off x="521775" y="798825"/>
            <a:ext cx="6053400" cy="477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2500">
                <a:solidFill>
                  <a:srgbClr val="262626"/>
                </a:solidFill>
                <a:latin typeface="Space Mono"/>
                <a:ea typeface="Space Mono"/>
                <a:cs typeface="Space Mono"/>
                <a:sym typeface="Space Mono"/>
              </a:rPr>
              <a:t>SPACE MONO BOLD</a:t>
            </a:r>
            <a:endParaRPr sz="2500">
              <a:solidFill>
                <a:srgbClr val="262626"/>
              </a:solidFill>
              <a:latin typeface="Space Mono"/>
              <a:ea typeface="Space Mono"/>
              <a:cs typeface="Space Mono"/>
              <a:sym typeface="Space Mono"/>
            </a:endParaRPr>
          </a:p>
        </p:txBody>
      </p:sp>
      <p:cxnSp>
        <p:nvCxnSpPr>
          <p:cNvPr id="345" name="Google Shape;345;p69"/>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346" name="Google Shape;346;p69"/>
          <p:cNvSpPr txBox="1"/>
          <p:nvPr/>
        </p:nvSpPr>
        <p:spPr>
          <a:xfrm>
            <a:off x="521775" y="1448200"/>
            <a:ext cx="6053400" cy="3234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1500">
                <a:solidFill>
                  <a:srgbClr val="262626"/>
                </a:solidFill>
                <a:latin typeface="Manrope"/>
                <a:ea typeface="Manrope"/>
                <a:cs typeface="Manrope"/>
                <a:sym typeface="Manrope"/>
              </a:rPr>
              <a:t>Fonte usada em toda a identidade para destaques e chamadas. </a:t>
            </a:r>
            <a:endParaRPr sz="1500">
              <a:solidFill>
                <a:srgbClr val="262626"/>
              </a:solidFill>
              <a:latin typeface="Manrope"/>
              <a:ea typeface="Manrope"/>
              <a:cs typeface="Manrope"/>
              <a:sym typeface="Manrope"/>
            </a:endParaRPr>
          </a:p>
        </p:txBody>
      </p:sp>
      <p:sp>
        <p:nvSpPr>
          <p:cNvPr id="347" name="Google Shape;347;p69"/>
          <p:cNvSpPr txBox="1"/>
          <p:nvPr/>
        </p:nvSpPr>
        <p:spPr>
          <a:xfrm>
            <a:off x="521775" y="2793975"/>
            <a:ext cx="6053400" cy="16317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2500">
                <a:solidFill>
                  <a:srgbClr val="1426AB"/>
                </a:solidFill>
                <a:latin typeface="Space Mono"/>
                <a:ea typeface="Space Mono"/>
                <a:cs typeface="Space Mono"/>
                <a:sym typeface="Space Mono"/>
              </a:rPr>
              <a:t>JÁ SE FAZEM</a:t>
            </a:r>
            <a:endParaRPr b="1" sz="2500">
              <a:solidFill>
                <a:srgbClr val="1426AB"/>
              </a:solidFill>
              <a:latin typeface="Space Mono"/>
              <a:ea typeface="Space Mono"/>
              <a:cs typeface="Space Mono"/>
              <a:sym typeface="Space Mono"/>
            </a:endParaRPr>
          </a:p>
          <a:p>
            <a:pPr indent="0" lvl="0" marL="0" rtl="0" algn="l">
              <a:spcBef>
                <a:spcPts val="0"/>
              </a:spcBef>
              <a:spcAft>
                <a:spcPts val="0"/>
              </a:spcAft>
              <a:buNone/>
            </a:pPr>
            <a:r>
              <a:rPr b="1" lang="pt-BR" sz="2500">
                <a:solidFill>
                  <a:srgbClr val="1426AB"/>
                </a:solidFill>
                <a:latin typeface="Space Mono"/>
                <a:ea typeface="Space Mono"/>
                <a:cs typeface="Space Mono"/>
                <a:sym typeface="Space Mono"/>
              </a:rPr>
              <a:t>FACULDADES</a:t>
            </a:r>
            <a:endParaRPr b="1" sz="2500">
              <a:solidFill>
                <a:srgbClr val="1426AB"/>
              </a:solidFill>
              <a:latin typeface="Space Mono"/>
              <a:ea typeface="Space Mono"/>
              <a:cs typeface="Space Mono"/>
              <a:sym typeface="Space Mono"/>
            </a:endParaRPr>
          </a:p>
          <a:p>
            <a:pPr indent="0" lvl="0" marL="0" rtl="0" algn="l">
              <a:spcBef>
                <a:spcPts val="0"/>
              </a:spcBef>
              <a:spcAft>
                <a:spcPts val="0"/>
              </a:spcAft>
              <a:buNone/>
            </a:pPr>
            <a:r>
              <a:rPr b="1" lang="pt-BR" sz="2500">
                <a:solidFill>
                  <a:srgbClr val="1426AB"/>
                </a:solidFill>
                <a:latin typeface="Space Mono"/>
                <a:ea typeface="Space Mono"/>
                <a:cs typeface="Space Mono"/>
                <a:sym typeface="Space Mono"/>
              </a:rPr>
              <a:t>COMO </a:t>
            </a:r>
            <a:endParaRPr b="1" sz="2500">
              <a:solidFill>
                <a:srgbClr val="1426AB"/>
              </a:solidFill>
              <a:latin typeface="Space Mono"/>
              <a:ea typeface="Space Mono"/>
              <a:cs typeface="Space Mono"/>
              <a:sym typeface="Space Mono"/>
            </a:endParaRPr>
          </a:p>
          <a:p>
            <a:pPr indent="0" lvl="0" marL="0" rtl="0" algn="l">
              <a:spcBef>
                <a:spcPts val="0"/>
              </a:spcBef>
              <a:spcAft>
                <a:spcPts val="0"/>
              </a:spcAft>
              <a:buNone/>
            </a:pPr>
            <a:r>
              <a:rPr b="1" lang="pt-BR" sz="2500">
                <a:solidFill>
                  <a:srgbClr val="1426AB"/>
                </a:solidFill>
                <a:latin typeface="Space Mono"/>
                <a:ea typeface="Space Mono"/>
                <a:cs typeface="Space Mono"/>
                <a:sym typeface="Space Mono"/>
              </a:rPr>
              <a:t>FUTURAMENTE_</a:t>
            </a:r>
            <a:endParaRPr b="1" sz="2500">
              <a:solidFill>
                <a:srgbClr val="1426AB"/>
              </a:solidFill>
              <a:latin typeface="Space Mono"/>
              <a:ea typeface="Space Mono"/>
              <a:cs typeface="Space Mono"/>
              <a:sym typeface="Space Mono"/>
            </a:endParaRPr>
          </a:p>
        </p:txBody>
      </p:sp>
      <p:sp>
        <p:nvSpPr>
          <p:cNvPr id="348" name="Google Shape;348;p69"/>
          <p:cNvSpPr txBox="1"/>
          <p:nvPr/>
        </p:nvSpPr>
        <p:spPr>
          <a:xfrm>
            <a:off x="521775" y="2410050"/>
            <a:ext cx="650100" cy="246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i="1" lang="pt-BR" sz="1000">
                <a:solidFill>
                  <a:srgbClr val="262626"/>
                </a:solidFill>
                <a:latin typeface="Manrope"/>
                <a:ea typeface="Manrope"/>
                <a:cs typeface="Manrope"/>
                <a:sym typeface="Manrope"/>
              </a:rPr>
              <a:t>Exemplo:</a:t>
            </a:r>
            <a:endParaRPr i="1" sz="1000">
              <a:solidFill>
                <a:srgbClr val="262626"/>
              </a:solidFill>
              <a:latin typeface="Manrope"/>
              <a:ea typeface="Manrope"/>
              <a:cs typeface="Manrope"/>
              <a:sym typeface="Manrop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C"/>
        </a:solidFill>
      </p:bgPr>
    </p:bg>
    <p:spTree>
      <p:nvGrpSpPr>
        <p:cNvPr id="352" name="Shape 352"/>
        <p:cNvGrpSpPr/>
        <p:nvPr/>
      </p:nvGrpSpPr>
      <p:grpSpPr>
        <a:xfrm>
          <a:off x="0" y="0"/>
          <a:ext cx="0" cy="0"/>
          <a:chOff x="0" y="0"/>
          <a:chExt cx="0" cy="0"/>
        </a:xfrm>
      </p:grpSpPr>
      <p:pic>
        <p:nvPicPr>
          <p:cNvPr id="353" name="Google Shape;353;p70"/>
          <p:cNvPicPr preferRelativeResize="0"/>
          <p:nvPr/>
        </p:nvPicPr>
        <p:blipFill>
          <a:blip r:embed="rId3">
            <a:alphaModFix/>
          </a:blip>
          <a:stretch>
            <a:fillRect/>
          </a:stretch>
        </p:blipFill>
        <p:spPr>
          <a:xfrm>
            <a:off x="8303450" y="4594638"/>
            <a:ext cx="649939" cy="355838"/>
          </a:xfrm>
          <a:prstGeom prst="rect">
            <a:avLst/>
          </a:prstGeom>
          <a:noFill/>
          <a:ln>
            <a:noFill/>
          </a:ln>
        </p:spPr>
      </p:pic>
      <p:sp>
        <p:nvSpPr>
          <p:cNvPr id="354" name="Google Shape;354;p70"/>
          <p:cNvSpPr txBox="1"/>
          <p:nvPr/>
        </p:nvSpPr>
        <p:spPr>
          <a:xfrm>
            <a:off x="521775" y="257450"/>
            <a:ext cx="6053400" cy="369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b="1" lang="pt-BR" sz="1800">
                <a:solidFill>
                  <a:schemeClr val="lt2"/>
                </a:solidFill>
                <a:highlight>
                  <a:srgbClr val="2E2640"/>
                </a:highlight>
                <a:latin typeface="Space Mono"/>
                <a:ea typeface="Space Mono"/>
                <a:cs typeface="Space Mono"/>
                <a:sym typeface="Space Mono"/>
              </a:rPr>
              <a:t>Tipografia</a:t>
            </a:r>
            <a:endParaRPr b="1" sz="1800">
              <a:solidFill>
                <a:schemeClr val="lt2"/>
              </a:solidFill>
              <a:highlight>
                <a:srgbClr val="2E2640"/>
              </a:highlight>
              <a:latin typeface="Space Mono"/>
              <a:ea typeface="Space Mono"/>
              <a:cs typeface="Space Mono"/>
              <a:sym typeface="Space Mono"/>
            </a:endParaRPr>
          </a:p>
        </p:txBody>
      </p:sp>
      <p:sp>
        <p:nvSpPr>
          <p:cNvPr id="355" name="Google Shape;355;p70"/>
          <p:cNvSpPr txBox="1"/>
          <p:nvPr/>
        </p:nvSpPr>
        <p:spPr>
          <a:xfrm>
            <a:off x="521775" y="798825"/>
            <a:ext cx="6053400" cy="477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2500">
                <a:solidFill>
                  <a:srgbClr val="262626"/>
                </a:solidFill>
                <a:latin typeface="Manrope"/>
                <a:ea typeface="Manrope"/>
                <a:cs typeface="Manrope"/>
                <a:sym typeface="Manrope"/>
              </a:rPr>
              <a:t>MANROPE  NORMAL</a:t>
            </a:r>
            <a:endParaRPr sz="2500">
              <a:solidFill>
                <a:srgbClr val="262626"/>
              </a:solidFill>
              <a:latin typeface="Manrope"/>
              <a:ea typeface="Manrope"/>
              <a:cs typeface="Manrope"/>
              <a:sym typeface="Manrope"/>
            </a:endParaRPr>
          </a:p>
        </p:txBody>
      </p:sp>
      <p:cxnSp>
        <p:nvCxnSpPr>
          <p:cNvPr id="356" name="Google Shape;356;p70"/>
          <p:cNvCxnSpPr/>
          <p:nvPr/>
        </p:nvCxnSpPr>
        <p:spPr>
          <a:xfrm>
            <a:off x="355025" y="195950"/>
            <a:ext cx="0" cy="4720500"/>
          </a:xfrm>
          <a:prstGeom prst="straightConnector1">
            <a:avLst/>
          </a:prstGeom>
          <a:noFill/>
          <a:ln cap="flat" cmpd="sng" w="9525">
            <a:solidFill>
              <a:srgbClr val="2E2640"/>
            </a:solidFill>
            <a:prstDash val="solid"/>
            <a:round/>
            <a:headEnd len="med" w="med" type="none"/>
            <a:tailEnd len="med" w="med" type="none"/>
          </a:ln>
        </p:spPr>
      </p:cxnSp>
      <p:sp>
        <p:nvSpPr>
          <p:cNvPr id="357" name="Google Shape;357;p70"/>
          <p:cNvSpPr txBox="1"/>
          <p:nvPr/>
        </p:nvSpPr>
        <p:spPr>
          <a:xfrm>
            <a:off x="521775" y="1448200"/>
            <a:ext cx="6053400" cy="5541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1500">
                <a:solidFill>
                  <a:srgbClr val="262626"/>
                </a:solidFill>
                <a:latin typeface="Manrope"/>
                <a:ea typeface="Manrope"/>
                <a:cs typeface="Manrope"/>
                <a:sym typeface="Manrope"/>
              </a:rPr>
              <a:t>Fonte usada para todo texto corrido, informações complementares e observações de rodapé.</a:t>
            </a:r>
            <a:endParaRPr sz="1500">
              <a:solidFill>
                <a:srgbClr val="262626"/>
              </a:solidFill>
              <a:latin typeface="Manrope"/>
              <a:ea typeface="Manrope"/>
              <a:cs typeface="Manrope"/>
              <a:sym typeface="Manrope"/>
            </a:endParaRPr>
          </a:p>
        </p:txBody>
      </p:sp>
      <p:sp>
        <p:nvSpPr>
          <p:cNvPr id="358" name="Google Shape;358;p70"/>
          <p:cNvSpPr txBox="1"/>
          <p:nvPr/>
        </p:nvSpPr>
        <p:spPr>
          <a:xfrm>
            <a:off x="521775" y="2823750"/>
            <a:ext cx="6053400" cy="6465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lang="pt-BR" sz="1200">
                <a:solidFill>
                  <a:srgbClr val="535460"/>
                </a:solidFill>
                <a:latin typeface="Manrope"/>
                <a:ea typeface="Manrope"/>
                <a:cs typeface="Manrope"/>
                <a:sym typeface="Manrope"/>
              </a:rPr>
              <a:t>No Inteli formamos os futuros líderes de tecnologia do Brasil, preparando cada um dos nossos alunos para a realidade do mercado. Mostrando que tecnologia e formação de ponta são importantes e o lado humano delas também.</a:t>
            </a:r>
            <a:endParaRPr sz="2500">
              <a:solidFill>
                <a:srgbClr val="1426AB"/>
              </a:solidFill>
              <a:latin typeface="Manrope"/>
              <a:ea typeface="Manrope"/>
              <a:cs typeface="Manrope"/>
              <a:sym typeface="Manrope"/>
            </a:endParaRPr>
          </a:p>
        </p:txBody>
      </p:sp>
      <p:sp>
        <p:nvSpPr>
          <p:cNvPr id="359" name="Google Shape;359;p70"/>
          <p:cNvSpPr txBox="1"/>
          <p:nvPr/>
        </p:nvSpPr>
        <p:spPr>
          <a:xfrm>
            <a:off x="521775" y="2410050"/>
            <a:ext cx="650100" cy="246300"/>
          </a:xfrm>
          <a:prstGeom prst="rect">
            <a:avLst/>
          </a:prstGeom>
          <a:noFill/>
          <a:ln>
            <a:noFill/>
          </a:ln>
        </p:spPr>
        <p:txBody>
          <a:bodyPr anchorCtr="0" anchor="t" bIns="45725" lIns="0" spcFirstLastPara="1" rIns="45725" wrap="square" tIns="45725">
            <a:spAutoFit/>
          </a:bodyPr>
          <a:lstStyle/>
          <a:p>
            <a:pPr indent="0" lvl="0" marL="0" rtl="0" algn="l">
              <a:spcBef>
                <a:spcPts val="0"/>
              </a:spcBef>
              <a:spcAft>
                <a:spcPts val="0"/>
              </a:spcAft>
              <a:buNone/>
            </a:pPr>
            <a:r>
              <a:rPr i="1" lang="pt-BR" sz="1000">
                <a:solidFill>
                  <a:srgbClr val="262626"/>
                </a:solidFill>
                <a:latin typeface="Manrope"/>
                <a:ea typeface="Manrope"/>
                <a:cs typeface="Manrope"/>
                <a:sym typeface="Manrope"/>
              </a:rPr>
              <a:t>Exemplo:</a:t>
            </a:r>
            <a:endParaRPr i="1" sz="1000">
              <a:solidFill>
                <a:srgbClr val="262626"/>
              </a:solidFill>
              <a:latin typeface="Manrope"/>
              <a:ea typeface="Manrope"/>
              <a:cs typeface="Manrope"/>
              <a:sym typeface="Manrop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